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theme/theme3.xml" ContentType="application/vnd.openxmlformats-officedocument.theme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theme/theme4.xml" ContentType="application/vnd.openxmlformats-officedocument.theme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theme/theme5.xml" ContentType="application/vnd.openxmlformats-officedocument.theme+xml"/>
  <Override PartName="/ppt/theme/theme6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1" r:id="rId2"/>
    <p:sldMasterId id="2147483674" r:id="rId3"/>
    <p:sldMasterId id="2147483687" r:id="rId4"/>
    <p:sldMasterId id="2147483700" r:id="rId5"/>
  </p:sldMasterIdLst>
  <p:notesMasterIdLst>
    <p:notesMasterId r:id="rId23"/>
  </p:notesMasterIdLst>
  <p:sldIdLst>
    <p:sldId id="256" r:id="rId6"/>
    <p:sldId id="257" r:id="rId7"/>
    <p:sldId id="259" r:id="rId8"/>
    <p:sldId id="260" r:id="rId9"/>
    <p:sldId id="261" r:id="rId10"/>
    <p:sldId id="258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74194" autoAdjust="0"/>
  </p:normalViewPr>
  <p:slideViewPr>
    <p:cSldViewPr snapToGrid="0">
      <p:cViewPr varScale="1">
        <p:scale>
          <a:sx n="64" d="100"/>
          <a:sy n="64" d="100"/>
        </p:scale>
        <p:origin x="715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26" Type="http://schemas.openxmlformats.org/officeDocument/2006/relationships/theme" Target="theme/theme1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6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1.xml"/><Relationship Id="rId20" Type="http://schemas.openxmlformats.org/officeDocument/2006/relationships/slide" Target="slides/slide15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openxmlformats.org/officeDocument/2006/relationships/presProps" Target="presProps.xml"/><Relationship Id="rId5" Type="http://schemas.openxmlformats.org/officeDocument/2006/relationships/slideMaster" Target="slideMasters/slideMaster5.xml"/><Relationship Id="rId15" Type="http://schemas.openxmlformats.org/officeDocument/2006/relationships/slide" Target="slides/slide10.xml"/><Relationship Id="rId23" Type="http://schemas.openxmlformats.org/officeDocument/2006/relationships/notesMaster" Target="notesMasters/notesMaster1.xml"/><Relationship Id="rId10" Type="http://schemas.openxmlformats.org/officeDocument/2006/relationships/slide" Target="slides/slide5.xml"/><Relationship Id="rId19" Type="http://schemas.openxmlformats.org/officeDocument/2006/relationships/slide" Target="slides/slide14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slide" Target="slides/slide17.xml"/><Relationship Id="rId27" Type="http://schemas.openxmlformats.org/officeDocument/2006/relationships/tableStyles" Target="tableStyles.xml"/></Relationships>
</file>

<file path=ppt/media/image1.png>
</file>

<file path=ppt/media/image10.png>
</file>

<file path=ppt/media/image11.jpeg>
</file>

<file path=ppt/media/image12.jpe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216000" y="812520"/>
            <a:ext cx="7127280" cy="400896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r>
              <a:rPr lang="es-ES" sz="1800" b="0" strike="noStrike" spc="-1">
                <a:solidFill>
                  <a:srgbClr val="000000"/>
                </a:solidFill>
                <a:latin typeface="Calibri"/>
              </a:rPr>
              <a:t>Pulse para desplazar la página</a:t>
            </a:r>
          </a:p>
        </p:txBody>
      </p:sp>
      <p:sp>
        <p:nvSpPr>
          <p:cNvPr id="222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r>
              <a:rPr lang="es-ES" sz="2000" b="0" strike="noStrike" spc="-1">
                <a:latin typeface="Arial"/>
              </a:rPr>
              <a:t>Pulse para editar el formato de las notas</a:t>
            </a:r>
          </a:p>
        </p:txBody>
      </p:sp>
      <p:sp>
        <p:nvSpPr>
          <p:cNvPr id="223" name="PlaceHolder 3"/>
          <p:cNvSpPr>
            <a:spLocks noGrp="1"/>
          </p:cNvSpPr>
          <p:nvPr>
            <p:ph type="hdr"/>
          </p:nvPr>
        </p:nvSpPr>
        <p:spPr>
          <a:xfrm>
            <a:off x="0" y="0"/>
            <a:ext cx="3280680" cy="53424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r>
              <a:rPr lang="es-ES" sz="1400" b="0" strike="noStrike" spc="-1">
                <a:latin typeface="Times New Roman"/>
              </a:rPr>
              <a:t>&lt;cabecera&gt;</a:t>
            </a:r>
          </a:p>
        </p:txBody>
      </p:sp>
      <p:sp>
        <p:nvSpPr>
          <p:cNvPr id="224" name="PlaceHolder 4"/>
          <p:cNvSpPr>
            <a:spLocks noGrp="1"/>
          </p:cNvSpPr>
          <p:nvPr>
            <p:ph type="dt"/>
          </p:nvPr>
        </p:nvSpPr>
        <p:spPr>
          <a:xfrm>
            <a:off x="4278960" y="0"/>
            <a:ext cx="3280680" cy="53424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pPr algn="r"/>
            <a:r>
              <a:rPr lang="es-ES" sz="1400" b="0" strike="noStrike" spc="-1">
                <a:latin typeface="Times New Roman"/>
              </a:rPr>
              <a:t>&lt;fecha/hora&gt;</a:t>
            </a:r>
          </a:p>
        </p:txBody>
      </p:sp>
      <p:sp>
        <p:nvSpPr>
          <p:cNvPr id="225" name="PlaceHolder 5"/>
          <p:cNvSpPr>
            <a:spLocks noGrp="1"/>
          </p:cNvSpPr>
          <p:nvPr>
            <p:ph type="ftr"/>
          </p:nvPr>
        </p:nvSpPr>
        <p:spPr>
          <a:xfrm>
            <a:off x="0" y="10157400"/>
            <a:ext cx="3280680" cy="534240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/>
          <a:p>
            <a:r>
              <a:rPr lang="es-ES" sz="1400" b="0" strike="noStrike" spc="-1">
                <a:latin typeface="Times New Roman"/>
              </a:rPr>
              <a:t>&lt;pie de página&gt;</a:t>
            </a:r>
          </a:p>
        </p:txBody>
      </p:sp>
      <p:sp>
        <p:nvSpPr>
          <p:cNvPr id="226" name="PlaceHolder 6"/>
          <p:cNvSpPr>
            <a:spLocks noGrp="1"/>
          </p:cNvSpPr>
          <p:nvPr>
            <p:ph type="sldNum"/>
          </p:nvPr>
        </p:nvSpPr>
        <p:spPr>
          <a:xfrm>
            <a:off x="4278960" y="10157400"/>
            <a:ext cx="3280680" cy="534240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/>
          <a:p>
            <a:pPr algn="r"/>
            <a:fld id="{5F4D5002-BE2A-44C8-88F6-6432D1739E5F}" type="slidenum">
              <a:rPr lang="es-ES" sz="1400" b="0" strike="noStrike" spc="-1">
                <a:latin typeface="Times New Roman"/>
              </a:rPr>
              <a:t>‹#›</a:t>
            </a:fld>
            <a:endParaRPr lang="es-ES" sz="1400" b="0" strike="noStrike" spc="-1"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</p:spPr>
      </p:sp>
      <p:sp>
        <p:nvSpPr>
          <p:cNvPr id="278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</p:spPr>
        <p:txBody>
          <a:bodyPr>
            <a:noAutofit/>
          </a:bodyPr>
          <a:lstStyle/>
          <a:p>
            <a:endParaRPr lang="es-ES" sz="2000" b="0" strike="noStrike" spc="-1">
              <a:latin typeface="Arial"/>
            </a:endParaRPr>
          </a:p>
        </p:txBody>
      </p:sp>
      <p:sp>
        <p:nvSpPr>
          <p:cNvPr id="279" name="TextShape 3"/>
          <p:cNvSpPr txBox="1"/>
          <p:nvPr/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>
            <a:noFill/>
          </a:ln>
        </p:spPr>
        <p:txBody>
          <a:bodyPr anchor="b">
            <a:noAutofit/>
          </a:bodyPr>
          <a:lstStyle/>
          <a:p>
            <a:pPr algn="r">
              <a:lnSpc>
                <a:spcPct val="100000"/>
              </a:lnSpc>
            </a:pPr>
            <a:fld id="{FEF788ED-F79F-4326-BBC5-9C499ACA4496}" type="slidenum">
              <a:rPr lang="es-ES" sz="1200" b="0" strike="noStrike" spc="-1">
                <a:latin typeface="Times New Roman"/>
              </a:rPr>
              <a:t>1</a:t>
            </a:fld>
            <a:endParaRPr lang="es-ES" sz="1200" b="0" strike="noStrike" spc="-1">
              <a:latin typeface="Times New Roman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</p:spPr>
      </p:sp>
      <p:sp>
        <p:nvSpPr>
          <p:cNvPr id="281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</p:spPr>
        <p:txBody>
          <a:bodyPr>
            <a:noAutofit/>
          </a:bodyPr>
          <a:lstStyle/>
          <a:p>
            <a:pPr marL="216000" indent="-216000">
              <a:lnSpc>
                <a:spcPct val="100000"/>
              </a:lnSpc>
            </a:pPr>
            <a:r>
              <a:rPr lang="es-ES" sz="2000" b="0" strike="noStrike" spc="-1">
                <a:latin typeface="Arial"/>
              </a:rPr>
              <a:t>Durante la charla veremos:</a:t>
            </a:r>
          </a:p>
          <a:p>
            <a:pPr marL="171360" indent="-1710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s-ES" sz="2000" b="0" strike="noStrike" spc="-1">
                <a:latin typeface="Arial"/>
              </a:rPr>
              <a:t>Hacer la transición de uno a otro</a:t>
            </a:r>
          </a:p>
          <a:p>
            <a:pPr marL="171360" indent="-1710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s-ES" sz="2000" b="0" strike="noStrike" spc="-1">
                <a:latin typeface="Arial"/>
              </a:rPr>
              <a:t>Que beneficios nos aporta usar YAML</a:t>
            </a:r>
          </a:p>
          <a:p>
            <a:pPr marL="171360" indent="-1710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s-ES" sz="2000" b="0" strike="noStrike" spc="-1">
                <a:latin typeface="Arial"/>
              </a:rPr>
              <a:t>Como usarlo, como mantenerlo,…</a:t>
            </a:r>
          </a:p>
          <a:p>
            <a:pPr>
              <a:lnSpc>
                <a:spcPct val="100000"/>
              </a:lnSpc>
            </a:pPr>
            <a:endParaRPr lang="es-ES" sz="2000" b="0" strike="noStrike" spc="-1">
              <a:latin typeface="Arial"/>
            </a:endParaRPr>
          </a:p>
        </p:txBody>
      </p:sp>
      <p:sp>
        <p:nvSpPr>
          <p:cNvPr id="282" name="TextShape 3"/>
          <p:cNvSpPr txBox="1"/>
          <p:nvPr/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>
            <a:noFill/>
          </a:ln>
        </p:spPr>
        <p:txBody>
          <a:bodyPr anchor="b">
            <a:noAutofit/>
          </a:bodyPr>
          <a:lstStyle/>
          <a:p>
            <a:pPr algn="r">
              <a:lnSpc>
                <a:spcPct val="100000"/>
              </a:lnSpc>
            </a:pPr>
            <a:fld id="{979E616D-8AD5-49E9-88AE-85B21C2759B5}" type="slidenum">
              <a:rPr lang="es-ES" sz="1200" b="0" strike="noStrike" spc="-1">
                <a:latin typeface="Times New Roman"/>
              </a:rPr>
              <a:t>7</a:t>
            </a:fld>
            <a:endParaRPr lang="es-ES" sz="1200" b="0" strike="noStrike" spc="-1">
              <a:latin typeface="Times New Roman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</p:spPr>
      </p:sp>
      <p:sp>
        <p:nvSpPr>
          <p:cNvPr id="284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</p:spPr>
        <p:txBody>
          <a:bodyPr>
            <a:noAutofit/>
          </a:bodyPr>
          <a:lstStyle/>
          <a:p>
            <a:endParaRPr lang="es-ES" sz="2000" b="0" strike="noStrike" spc="-1">
              <a:latin typeface="Arial"/>
            </a:endParaRPr>
          </a:p>
        </p:txBody>
      </p:sp>
      <p:sp>
        <p:nvSpPr>
          <p:cNvPr id="285" name="TextShape 3"/>
          <p:cNvSpPr txBox="1"/>
          <p:nvPr/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>
            <a:noFill/>
          </a:ln>
        </p:spPr>
        <p:txBody>
          <a:bodyPr anchor="b">
            <a:noAutofit/>
          </a:bodyPr>
          <a:lstStyle/>
          <a:p>
            <a:pPr algn="r">
              <a:lnSpc>
                <a:spcPct val="100000"/>
              </a:lnSpc>
            </a:pPr>
            <a:fld id="{7421B624-48CA-4D75-87A8-AE0DACF21EBB}" type="slidenum">
              <a:rPr lang="es-ES" sz="1200" b="0" strike="noStrike" spc="-1">
                <a:latin typeface="Times New Roman"/>
              </a:rPr>
              <a:t>8</a:t>
            </a:fld>
            <a:endParaRPr lang="es-ES" sz="1200" b="0" strike="noStrike" spc="-1">
              <a:latin typeface="Times New Roman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</p:spPr>
      </p:sp>
      <p:sp>
        <p:nvSpPr>
          <p:cNvPr id="287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</p:spPr>
        <p:txBody>
          <a:bodyPr>
            <a:noAutofit/>
          </a:bodyPr>
          <a:lstStyle/>
          <a:p>
            <a:pPr marL="343260" indent="-342900">
              <a:lnSpc>
                <a:spcPct val="100000"/>
              </a:lnSpc>
              <a:buClr>
                <a:srgbClr val="000000"/>
              </a:buClr>
              <a:buFontTx/>
              <a:buChar char="-"/>
            </a:pPr>
            <a:r>
              <a:rPr lang="es-ES" sz="2000" b="0" strike="noStrike" spc="-1" dirty="0">
                <a:latin typeface="Arial"/>
              </a:rPr>
              <a:t>Cuenta de Azure DevOps</a:t>
            </a:r>
          </a:p>
          <a:p>
            <a:pPr marL="343260" indent="-342900">
              <a:lnSpc>
                <a:spcPct val="100000"/>
              </a:lnSpc>
              <a:buClr>
                <a:srgbClr val="000000"/>
              </a:buClr>
              <a:buFontTx/>
              <a:buChar char="-"/>
            </a:pPr>
            <a:r>
              <a:rPr lang="es-ES" sz="2000" b="0" strike="noStrike" spc="-1" dirty="0">
                <a:latin typeface="Arial"/>
              </a:rPr>
              <a:t>Repo en Git</a:t>
            </a:r>
          </a:p>
          <a:p>
            <a:pPr marL="343260" indent="-342900">
              <a:lnSpc>
                <a:spcPct val="100000"/>
              </a:lnSpc>
              <a:buClr>
                <a:srgbClr val="000000"/>
              </a:buClr>
              <a:buFontTx/>
              <a:buChar char="-"/>
            </a:pPr>
            <a:r>
              <a:rPr lang="es-ES" sz="2000" b="0" strike="noStrike" spc="-1" dirty="0">
                <a:latin typeface="Arial"/>
              </a:rPr>
              <a:t>Se ha usado solución </a:t>
            </a:r>
            <a:r>
              <a:rPr lang="es-ES" sz="2000" b="0" strike="noStrike" spc="-1" dirty="0" err="1">
                <a:latin typeface="Arial"/>
              </a:rPr>
              <a:t>Tailwind</a:t>
            </a:r>
            <a:r>
              <a:rPr lang="es-ES" sz="2000" b="0" strike="noStrike" spc="-1" dirty="0">
                <a:latin typeface="Arial"/>
              </a:rPr>
              <a:t> </a:t>
            </a:r>
            <a:r>
              <a:rPr lang="es-ES" sz="2000" b="0" strike="noStrike" spc="-1" dirty="0" err="1">
                <a:latin typeface="Arial"/>
              </a:rPr>
              <a:t>Traders</a:t>
            </a:r>
            <a:r>
              <a:rPr lang="es-ES" sz="2000" b="0" strike="noStrike" spc="-1" dirty="0">
                <a:latin typeface="Arial"/>
              </a:rPr>
              <a:t> </a:t>
            </a:r>
            <a:r>
              <a:rPr lang="es-ES" sz="2000" b="0" strike="noStrike" spc="-1">
                <a:latin typeface="Arial"/>
              </a:rPr>
              <a:t>de MicroCrear </a:t>
            </a:r>
            <a:r>
              <a:rPr lang="es-ES" sz="2000" b="0" strike="noStrike" spc="-1" dirty="0">
                <a:latin typeface="Arial"/>
              </a:rPr>
              <a:t>pipeline </a:t>
            </a:r>
            <a:r>
              <a:rPr lang="es-ES" sz="2000" b="0" strike="noStrike" spc="-1" dirty="0" err="1">
                <a:latin typeface="Arial"/>
              </a:rPr>
              <a:t>classic</a:t>
            </a:r>
            <a:endParaRPr lang="es-ES" sz="20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endParaRPr lang="es-ES" sz="2000" b="0" strike="noStrike" spc="-1" dirty="0">
              <a:latin typeface="Arial"/>
            </a:endParaRPr>
          </a:p>
        </p:txBody>
      </p:sp>
      <p:sp>
        <p:nvSpPr>
          <p:cNvPr id="288" name="TextShape 3"/>
          <p:cNvSpPr txBox="1"/>
          <p:nvPr/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>
            <a:noFill/>
          </a:ln>
        </p:spPr>
        <p:txBody>
          <a:bodyPr anchor="b">
            <a:noAutofit/>
          </a:bodyPr>
          <a:lstStyle/>
          <a:p>
            <a:pPr algn="r">
              <a:lnSpc>
                <a:spcPct val="100000"/>
              </a:lnSpc>
            </a:pPr>
            <a:fld id="{5AE4CD7D-429E-4C9A-8E9E-E6D3859E216B}" type="slidenum">
              <a:rPr lang="es-ES" sz="1200" b="0" strike="noStrike" spc="-1">
                <a:latin typeface="Times New Roman"/>
              </a:rPr>
              <a:t>9</a:t>
            </a:fld>
            <a:endParaRPr lang="es-ES" sz="1200" b="0" strike="noStrike" spc="-1">
              <a:latin typeface="Times New Roman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</p:spPr>
      </p:sp>
      <p:sp>
        <p:nvSpPr>
          <p:cNvPr id="290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</p:spPr>
        <p:txBody>
          <a:bodyPr>
            <a:noAutofit/>
          </a:bodyPr>
          <a:lstStyle/>
          <a:p>
            <a:pPr marL="171360" indent="-171000">
              <a:lnSpc>
                <a:spcPct val="100000"/>
              </a:lnSpc>
              <a:buClr>
                <a:srgbClr val="000000"/>
              </a:buClr>
              <a:buFont typeface="StarSymbol"/>
              <a:buChar char="-"/>
            </a:pPr>
            <a:r>
              <a:rPr lang="es-ES" sz="2000" b="0" strike="noStrike" spc="-1" dirty="0" err="1">
                <a:latin typeface="Arial"/>
              </a:rPr>
              <a:t>Yaml</a:t>
            </a:r>
            <a:r>
              <a:rPr lang="es-ES" sz="2000" b="0" strike="noStrike" spc="-1" dirty="0">
                <a:latin typeface="Arial"/>
              </a:rPr>
              <a:t> es la apuesta de Micro</a:t>
            </a:r>
          </a:p>
          <a:p>
            <a:pPr marL="171450" indent="-171450">
              <a:buFontTx/>
              <a:buChar char="-"/>
            </a:pPr>
            <a:r>
              <a:rPr lang="es-ES" dirty="0"/>
              <a:t>Beneficios</a:t>
            </a:r>
          </a:p>
          <a:p>
            <a:pPr marL="628650" lvl="1" indent="-171450">
              <a:buFontTx/>
              <a:buChar char="-"/>
            </a:pPr>
            <a:r>
              <a:rPr lang="es-ES" dirty="0"/>
              <a:t>Pipelines como código – </a:t>
            </a:r>
            <a:r>
              <a:rPr lang="es-ES" dirty="0" err="1"/>
              <a:t>PRs</a:t>
            </a:r>
            <a:endParaRPr lang="es-ES" dirty="0"/>
          </a:p>
          <a:p>
            <a:pPr marL="628650" lvl="1" indent="-171450">
              <a:buFontTx/>
              <a:buChar char="-"/>
            </a:pPr>
            <a:r>
              <a:rPr lang="es-ES" dirty="0"/>
              <a:t>Compartir tu pipeline con la gente (</a:t>
            </a:r>
            <a:r>
              <a:rPr lang="es-ES" dirty="0" err="1"/>
              <a:t>git</a:t>
            </a:r>
            <a:r>
              <a:rPr lang="es-ES" dirty="0"/>
              <a:t>)</a:t>
            </a:r>
          </a:p>
          <a:p>
            <a:pPr marL="628650" lvl="1" indent="-171450">
              <a:buFontTx/>
              <a:buChar char="-"/>
            </a:pPr>
            <a:r>
              <a:rPr lang="es-ES" dirty="0"/>
              <a:t>Uso de </a:t>
            </a:r>
            <a:r>
              <a:rPr lang="es-ES" dirty="0" err="1"/>
              <a:t>templates</a:t>
            </a:r>
            <a:endParaRPr lang="es-ES" dirty="0"/>
          </a:p>
          <a:p>
            <a:pPr marL="628650" lvl="1" indent="-171450">
              <a:buFontTx/>
              <a:buChar char="-"/>
            </a:pPr>
            <a:r>
              <a:rPr lang="es-ES" dirty="0"/>
              <a:t>Contenedores Docker – Agentes</a:t>
            </a:r>
          </a:p>
          <a:p>
            <a:pPr marL="171360" indent="-171000">
              <a:lnSpc>
                <a:spcPct val="100000"/>
              </a:lnSpc>
              <a:buClr>
                <a:srgbClr val="000000"/>
              </a:buClr>
              <a:buFont typeface="StarSymbol"/>
              <a:buChar char="-"/>
            </a:pPr>
            <a:r>
              <a:rPr lang="es-ES" sz="2000" b="0" strike="noStrike" spc="-1" dirty="0">
                <a:latin typeface="+mn-lt"/>
              </a:rPr>
              <a:t>Migrar el primer proyecto a YAML</a:t>
            </a:r>
          </a:p>
          <a:p>
            <a:pPr marL="628560" lvl="1" indent="-171000">
              <a:lnSpc>
                <a:spcPct val="100000"/>
              </a:lnSpc>
              <a:buClr>
                <a:srgbClr val="000000"/>
              </a:buClr>
              <a:buFont typeface="StarSymbol"/>
              <a:buChar char="-"/>
            </a:pPr>
            <a:r>
              <a:rPr lang="es-ES" sz="2000" b="0" strike="noStrike" spc="-1" dirty="0">
                <a:latin typeface="+mn-lt"/>
              </a:rPr>
              <a:t>Fallos que se han generado y acciones para modificarlo</a:t>
            </a:r>
          </a:p>
          <a:p>
            <a:pPr marL="628650" lvl="1" indent="-171450">
              <a:buFontTx/>
              <a:buChar char="-"/>
            </a:pPr>
            <a:endParaRPr lang="es-ES" dirty="0"/>
          </a:p>
          <a:p>
            <a:pPr>
              <a:lnSpc>
                <a:spcPct val="100000"/>
              </a:lnSpc>
            </a:pPr>
            <a:endParaRPr lang="es-ES" sz="2000" b="0" strike="noStrike" spc="-1" dirty="0">
              <a:latin typeface="Arial"/>
            </a:endParaRPr>
          </a:p>
        </p:txBody>
      </p:sp>
      <p:sp>
        <p:nvSpPr>
          <p:cNvPr id="291" name="TextShape 3"/>
          <p:cNvSpPr txBox="1"/>
          <p:nvPr/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>
            <a:noFill/>
          </a:ln>
        </p:spPr>
        <p:txBody>
          <a:bodyPr anchor="b">
            <a:noAutofit/>
          </a:bodyPr>
          <a:lstStyle/>
          <a:p>
            <a:pPr algn="r">
              <a:lnSpc>
                <a:spcPct val="100000"/>
              </a:lnSpc>
            </a:pPr>
            <a:fld id="{D48D7DEC-768A-49BB-A8DB-B9A95DC5589E}" type="slidenum">
              <a:rPr lang="es-ES" sz="1200" b="0" strike="noStrike" spc="-1">
                <a:latin typeface="Times New Roman"/>
              </a:rPr>
              <a:t>10</a:t>
            </a:fld>
            <a:endParaRPr lang="es-ES" sz="1200" b="0" strike="noStrike" spc="-1">
              <a:latin typeface="Times New Roman"/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</p:spPr>
      </p:sp>
      <p:sp>
        <p:nvSpPr>
          <p:cNvPr id="293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</p:spPr>
        <p:txBody>
          <a:bodyPr>
            <a:noAutofit/>
          </a:bodyPr>
          <a:lstStyle/>
          <a:p>
            <a:pPr marL="171360" indent="-171000">
              <a:lnSpc>
                <a:spcPct val="100000"/>
              </a:lnSpc>
              <a:buClr>
                <a:srgbClr val="000000"/>
              </a:buClr>
              <a:buFont typeface="StarSymbol"/>
              <a:buChar char="-"/>
            </a:pPr>
            <a:r>
              <a:rPr lang="es-ES" sz="2000" b="0" strike="noStrike" spc="-1" dirty="0">
                <a:latin typeface="Arial"/>
              </a:rPr>
              <a:t>Qué es </a:t>
            </a:r>
            <a:r>
              <a:rPr lang="es-ES" sz="2000" b="0" strike="noStrike" spc="-1" dirty="0" err="1">
                <a:latin typeface="Arial"/>
              </a:rPr>
              <a:t>Yaml</a:t>
            </a:r>
            <a:endParaRPr lang="es-ES" sz="2000" b="0" strike="noStrike" spc="-1" dirty="0">
              <a:latin typeface="Arial"/>
            </a:endParaRPr>
          </a:p>
          <a:p>
            <a:pPr marL="171360" indent="-171000">
              <a:lnSpc>
                <a:spcPct val="100000"/>
              </a:lnSpc>
              <a:buClr>
                <a:srgbClr val="000000"/>
              </a:buClr>
              <a:buFont typeface="StarSymbol"/>
              <a:buChar char="-"/>
            </a:pPr>
            <a:r>
              <a:rPr lang="es-ES" sz="2000" b="0" strike="noStrike" spc="-1" dirty="0">
                <a:latin typeface="Arial"/>
              </a:rPr>
              <a:t>Ejemplos de utilización</a:t>
            </a:r>
          </a:p>
          <a:p>
            <a:pPr marL="628560" lvl="1" indent="-171000">
              <a:lnSpc>
                <a:spcPct val="100000"/>
              </a:lnSpc>
              <a:buClr>
                <a:srgbClr val="000000"/>
              </a:buClr>
              <a:buFont typeface="StarSymbol"/>
              <a:buChar char="-"/>
            </a:pPr>
            <a:r>
              <a:rPr lang="es-ES" sz="2000" b="0" strike="noStrike" spc="-1" dirty="0">
                <a:latin typeface="Arial"/>
              </a:rPr>
              <a:t>Sintaxis</a:t>
            </a:r>
          </a:p>
          <a:p>
            <a:pPr marL="628560" lvl="1" indent="-171000">
              <a:lnSpc>
                <a:spcPct val="100000"/>
              </a:lnSpc>
              <a:buClr>
                <a:srgbClr val="000000"/>
              </a:buClr>
              <a:buFont typeface="StarSymbol"/>
              <a:buChar char="-"/>
            </a:pPr>
            <a:r>
              <a:rPr lang="es-ES" sz="2000" b="0" strike="noStrike" spc="-1" dirty="0">
                <a:latin typeface="Arial"/>
              </a:rPr>
              <a:t>Listas</a:t>
            </a:r>
          </a:p>
          <a:p>
            <a:pPr marL="628560" lvl="1" indent="-171000">
              <a:lnSpc>
                <a:spcPct val="100000"/>
              </a:lnSpc>
              <a:buClr>
                <a:srgbClr val="000000"/>
              </a:buClr>
              <a:buFont typeface="StarSymbol"/>
              <a:buChar char="-"/>
            </a:pPr>
            <a:r>
              <a:rPr lang="es-ES" sz="2000" b="0" strike="noStrike" spc="-1" dirty="0">
                <a:latin typeface="Arial"/>
              </a:rPr>
              <a:t>Diccionarios</a:t>
            </a:r>
          </a:p>
          <a:p>
            <a:pPr marL="628560" lvl="1" indent="-171000">
              <a:lnSpc>
                <a:spcPct val="100000"/>
              </a:lnSpc>
              <a:buClr>
                <a:srgbClr val="000000"/>
              </a:buClr>
              <a:buFont typeface="StarSymbol"/>
              <a:buChar char="-"/>
            </a:pPr>
            <a:r>
              <a:rPr lang="es-ES" sz="2000" b="0" strike="noStrike" spc="-1" dirty="0">
                <a:latin typeface="Arial"/>
              </a:rPr>
              <a:t>Listas de diccionarios</a:t>
            </a:r>
          </a:p>
          <a:p>
            <a:pPr marL="628560" lvl="1" indent="-171000">
              <a:lnSpc>
                <a:spcPct val="100000"/>
              </a:lnSpc>
              <a:buClr>
                <a:srgbClr val="000000"/>
              </a:buClr>
              <a:buFont typeface="StarSymbol"/>
              <a:buChar char="-"/>
            </a:pPr>
            <a:r>
              <a:rPr lang="es-ES" sz="2000" b="0" strike="noStrike" spc="-1" dirty="0">
                <a:latin typeface="Arial"/>
              </a:rPr>
              <a:t>…</a:t>
            </a:r>
          </a:p>
          <a:p>
            <a:pPr>
              <a:lnSpc>
                <a:spcPct val="100000"/>
              </a:lnSpc>
            </a:pPr>
            <a:endParaRPr lang="es-ES" sz="2000" b="0" strike="noStrike" spc="-1" dirty="0">
              <a:latin typeface="Arial"/>
            </a:endParaRPr>
          </a:p>
        </p:txBody>
      </p:sp>
      <p:sp>
        <p:nvSpPr>
          <p:cNvPr id="294" name="TextShape 3"/>
          <p:cNvSpPr txBox="1"/>
          <p:nvPr/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>
            <a:noFill/>
          </a:ln>
        </p:spPr>
        <p:txBody>
          <a:bodyPr anchor="b">
            <a:noAutofit/>
          </a:bodyPr>
          <a:lstStyle/>
          <a:p>
            <a:pPr algn="r">
              <a:lnSpc>
                <a:spcPct val="100000"/>
              </a:lnSpc>
            </a:pPr>
            <a:fld id="{760697D2-75F3-4FAF-B316-3E9371F72591}" type="slidenum">
              <a:rPr lang="es-ES" sz="1200" b="0" strike="noStrike" spc="-1">
                <a:latin typeface="Times New Roman"/>
              </a:rPr>
              <a:t>11</a:t>
            </a:fld>
            <a:endParaRPr lang="es-ES" sz="1200" b="0" strike="noStrike" spc="-1">
              <a:latin typeface="Times New Roman"/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</p:spPr>
      </p:sp>
      <p:sp>
        <p:nvSpPr>
          <p:cNvPr id="296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</p:spPr>
        <p:txBody>
          <a:bodyPr>
            <a:noAutofit/>
          </a:bodyPr>
          <a:lstStyle/>
          <a:p>
            <a:pPr>
              <a:lnSpc>
                <a:spcPct val="100000"/>
              </a:lnSpc>
            </a:pPr>
            <a:r>
              <a:rPr lang="es-ES" sz="2000" b="0" strike="noStrike" spc="-1" dirty="0">
                <a:latin typeface="Arial"/>
              </a:rPr>
              <a:t>Ventajas de </a:t>
            </a:r>
            <a:r>
              <a:rPr lang="es-ES" sz="2000" b="0" strike="noStrike" spc="-1" dirty="0" err="1">
                <a:latin typeface="Arial"/>
              </a:rPr>
              <a:t>az</a:t>
            </a:r>
            <a:r>
              <a:rPr lang="es-ES" sz="2000" b="0" strike="noStrike" spc="-1" dirty="0">
                <a:latin typeface="Arial"/>
              </a:rPr>
              <a:t> </a:t>
            </a:r>
            <a:r>
              <a:rPr lang="es-ES" sz="2000" b="0" strike="noStrike" spc="-1" dirty="0" err="1">
                <a:latin typeface="Arial"/>
              </a:rPr>
              <a:t>yaml</a:t>
            </a:r>
            <a:r>
              <a:rPr lang="es-ES" sz="2000" b="0" strike="noStrike" spc="-1" dirty="0">
                <a:latin typeface="Arial"/>
              </a:rPr>
              <a:t>:</a:t>
            </a:r>
          </a:p>
          <a:p>
            <a:pPr>
              <a:lnSpc>
                <a:spcPct val="100000"/>
              </a:lnSpc>
            </a:pPr>
            <a:r>
              <a:rPr lang="es-ES" sz="2000" b="0" strike="noStrike" spc="-1" dirty="0">
                <a:latin typeface="Arial"/>
              </a:rPr>
              <a:t>	- es código</a:t>
            </a:r>
          </a:p>
          <a:p>
            <a:pPr>
              <a:lnSpc>
                <a:spcPct val="100000"/>
              </a:lnSpc>
            </a:pPr>
            <a:r>
              <a:rPr lang="es-ES" sz="2000" b="0" strike="noStrike" spc="-1" dirty="0">
                <a:latin typeface="Arial"/>
              </a:rPr>
              <a:t>	- estructurar mejor </a:t>
            </a:r>
            <a:r>
              <a:rPr lang="es-ES" sz="2000" b="0" strike="noStrike" spc="-1" dirty="0" err="1">
                <a:latin typeface="Arial"/>
              </a:rPr>
              <a:t>steps</a:t>
            </a:r>
            <a:endParaRPr lang="es-ES" sz="20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s-ES" sz="2000" b="0" strike="noStrike" spc="-1" dirty="0">
                <a:latin typeface="Arial"/>
              </a:rPr>
              <a:t>	- </a:t>
            </a:r>
            <a:r>
              <a:rPr lang="es-ES" sz="2000" b="0" strike="noStrike" spc="-1" dirty="0" err="1">
                <a:latin typeface="Arial"/>
              </a:rPr>
              <a:t>compartit</a:t>
            </a:r>
            <a:r>
              <a:rPr lang="es-ES" sz="2000" b="0" strike="noStrike" spc="-1" dirty="0">
                <a:latin typeface="Arial"/>
              </a:rPr>
              <a:t> con la comunidad</a:t>
            </a:r>
          </a:p>
          <a:p>
            <a:pPr>
              <a:lnSpc>
                <a:spcPct val="100000"/>
              </a:lnSpc>
            </a:pPr>
            <a:r>
              <a:rPr lang="es-ES" sz="2000" b="0" strike="noStrike" spc="-1" dirty="0">
                <a:latin typeface="Arial"/>
              </a:rPr>
              <a:t>	- soporte para contenedores</a:t>
            </a:r>
          </a:p>
        </p:txBody>
      </p:sp>
      <p:sp>
        <p:nvSpPr>
          <p:cNvPr id="297" name="TextShape 3"/>
          <p:cNvSpPr txBox="1"/>
          <p:nvPr/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>
            <a:noFill/>
          </a:ln>
        </p:spPr>
        <p:txBody>
          <a:bodyPr anchor="b">
            <a:noAutofit/>
          </a:bodyPr>
          <a:lstStyle/>
          <a:p>
            <a:pPr algn="r">
              <a:lnSpc>
                <a:spcPct val="100000"/>
              </a:lnSpc>
            </a:pPr>
            <a:fld id="{579C0967-401C-4C0D-BED1-ABABD453BCB9}" type="slidenum">
              <a:rPr lang="es-ES" sz="1200" b="0" strike="noStrike" spc="-1">
                <a:latin typeface="Times New Roman"/>
              </a:rPr>
              <a:t>12</a:t>
            </a:fld>
            <a:endParaRPr lang="es-ES" sz="1200" b="0" strike="noStrike" spc="-1">
              <a:latin typeface="Times New Roman"/>
            </a:endParaR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</p:spPr>
      </p:sp>
      <p:sp>
        <p:nvSpPr>
          <p:cNvPr id="299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</p:spPr>
        <p:txBody>
          <a:bodyPr>
            <a:noAutofit/>
          </a:bodyPr>
          <a:lstStyle/>
          <a:p>
            <a:pPr>
              <a:lnSpc>
                <a:spcPct val="100000"/>
              </a:lnSpc>
            </a:pPr>
            <a:r>
              <a:rPr lang="es-ES" sz="2000" b="0" strike="noStrike" spc="-1" dirty="0">
                <a:latin typeface="Arial"/>
              </a:rPr>
              <a:t>Es necesario activar </a:t>
            </a:r>
            <a:r>
              <a:rPr lang="es-ES" sz="2000" b="0" strike="noStrike" spc="-1" dirty="0" err="1">
                <a:latin typeface="Arial"/>
              </a:rPr>
              <a:t>multi-stage</a:t>
            </a:r>
            <a:r>
              <a:rPr lang="es-ES" sz="2000" b="0" strike="noStrike" spc="-1" dirty="0">
                <a:latin typeface="Arial"/>
              </a:rPr>
              <a:t> desde la configuración del perfil.</a:t>
            </a:r>
          </a:p>
        </p:txBody>
      </p:sp>
      <p:sp>
        <p:nvSpPr>
          <p:cNvPr id="300" name="TextShape 3"/>
          <p:cNvSpPr txBox="1"/>
          <p:nvPr/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>
            <a:noFill/>
          </a:ln>
        </p:spPr>
        <p:txBody>
          <a:bodyPr anchor="b">
            <a:noAutofit/>
          </a:bodyPr>
          <a:lstStyle/>
          <a:p>
            <a:pPr algn="r">
              <a:lnSpc>
                <a:spcPct val="100000"/>
              </a:lnSpc>
            </a:pPr>
            <a:fld id="{D4EDFEB6-436E-4657-A2F3-8C4B49D4FC13}" type="slidenum">
              <a:rPr lang="es-ES" sz="1200" b="0" strike="noStrike" spc="-1">
                <a:latin typeface="Times New Roman"/>
              </a:rPr>
              <a:t>13</a:t>
            </a:fld>
            <a:endParaRPr lang="es-ES" sz="1200" b="0" strike="noStrike" spc="-1">
              <a:latin typeface="Times New Roman"/>
            </a:endParaR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</p:spPr>
      </p:sp>
      <p:sp>
        <p:nvSpPr>
          <p:cNvPr id="302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</p:spPr>
        <p:txBody>
          <a:bodyPr>
            <a:noAutofit/>
          </a:bodyPr>
          <a:lstStyle/>
          <a:p>
            <a:pPr>
              <a:lnSpc>
                <a:spcPct val="100000"/>
              </a:lnSpc>
            </a:pPr>
            <a:endParaRPr lang="es-ES" sz="2000" b="0" strike="noStrike" spc="-1" dirty="0">
              <a:latin typeface="Arial"/>
            </a:endParaRPr>
          </a:p>
        </p:txBody>
      </p:sp>
      <p:sp>
        <p:nvSpPr>
          <p:cNvPr id="303" name="TextShape 3"/>
          <p:cNvSpPr txBox="1"/>
          <p:nvPr/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>
            <a:noFill/>
          </a:ln>
        </p:spPr>
        <p:txBody>
          <a:bodyPr anchor="b">
            <a:noAutofit/>
          </a:bodyPr>
          <a:lstStyle/>
          <a:p>
            <a:pPr algn="r">
              <a:lnSpc>
                <a:spcPct val="100000"/>
              </a:lnSpc>
            </a:pPr>
            <a:fld id="{6B392287-1790-4407-83F5-72B6AEA9B487}" type="slidenum">
              <a:rPr lang="es-ES" sz="1200" b="0" strike="noStrike" spc="-1">
                <a:latin typeface="Times New Roman"/>
              </a:rPr>
              <a:t>14</a:t>
            </a:fld>
            <a:endParaRPr lang="es-ES" sz="1200" b="0" strike="noStrike" spc="-1">
              <a:latin typeface="Times New Roman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s-E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E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ES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s-E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E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E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E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ES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s-E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E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E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E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E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9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E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0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ES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s-E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0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es-E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s-E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ES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s-E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E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5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ES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s-ES" sz="1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PlaceHolder 1"/>
          <p:cNvSpPr>
            <a:spLocks noGrp="1"/>
          </p:cNvSpPr>
          <p:nvPr>
            <p:ph type="subTitle"/>
          </p:nvPr>
        </p:nvSpPr>
        <p:spPr>
          <a:xfrm>
            <a:off x="1523880" y="1122480"/>
            <a:ext cx="9143640" cy="1106676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es-E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s-E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E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0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E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1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ES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s-E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es-E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s-E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E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4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E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5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ES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s-E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E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8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E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9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ES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s-E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E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2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ES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s-E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E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5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E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6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E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7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ES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s-E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E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80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E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81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E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82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E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83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E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84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ES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s-E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96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es-E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s-E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9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ES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s-E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0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E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01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ES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s-ES" sz="1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s-E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ES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PlaceHolder 1"/>
          <p:cNvSpPr>
            <a:spLocks noGrp="1"/>
          </p:cNvSpPr>
          <p:nvPr>
            <p:ph type="subTitle"/>
          </p:nvPr>
        </p:nvSpPr>
        <p:spPr>
          <a:xfrm>
            <a:off x="1523880" y="1122480"/>
            <a:ext cx="9143640" cy="1106676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es-E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s-E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0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E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06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E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07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ES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s-E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0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E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10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E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11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ES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s-E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1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E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14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E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15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ES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s-E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1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E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18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ES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s-E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2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E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21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E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22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E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23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ES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s-E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2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E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26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E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27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E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28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E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29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E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30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ES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s-E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41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es-E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s-E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4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ES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s-E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E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ES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s-E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4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E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46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ES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s-ES" sz="1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PlaceHolder 1"/>
          <p:cNvSpPr>
            <a:spLocks noGrp="1"/>
          </p:cNvSpPr>
          <p:nvPr>
            <p:ph type="subTitle"/>
          </p:nvPr>
        </p:nvSpPr>
        <p:spPr>
          <a:xfrm>
            <a:off x="1523880" y="1122480"/>
            <a:ext cx="9143640" cy="1106676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es-E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s-E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5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E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51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E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52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ES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s-E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5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E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55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E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56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ES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s-E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5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E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59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E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60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ES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s-E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6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E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63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ES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s-E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6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E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66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E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67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E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68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ES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s-E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7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E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71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E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72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E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73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E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74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E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75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ES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s-ES" sz="1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s-E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86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es-E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s-E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8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ES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s-E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9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E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91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ES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s-ES" sz="1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PlaceHolder 1"/>
          <p:cNvSpPr>
            <a:spLocks noGrp="1"/>
          </p:cNvSpPr>
          <p:nvPr>
            <p:ph type="subTitle"/>
          </p:nvPr>
        </p:nvSpPr>
        <p:spPr>
          <a:xfrm>
            <a:off x="1523880" y="1122480"/>
            <a:ext cx="9143640" cy="1106676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es-E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s-E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9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E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96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E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97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ES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s-E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9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E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00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E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01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ES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s-E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0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E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04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E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05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ES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s-E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0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E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08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ES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s-E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1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E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11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E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12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E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13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ES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1523880" y="1122480"/>
            <a:ext cx="9143640" cy="1106676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es-E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s-E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1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E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16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E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17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E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18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E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19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E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20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ES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s-E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E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E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ES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s-E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E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E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ES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s-E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E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E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ES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Relationship Id="rId14" Type="http://schemas.openxmlformats.org/officeDocument/2006/relationships/image" Target="../media/image1.png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2.xml"/><Relationship Id="rId13" Type="http://schemas.openxmlformats.org/officeDocument/2006/relationships/theme" Target="../theme/theme3.xml"/><Relationship Id="rId3" Type="http://schemas.openxmlformats.org/officeDocument/2006/relationships/slideLayout" Target="../slideLayouts/slideLayout27.xml"/><Relationship Id="rId7" Type="http://schemas.openxmlformats.org/officeDocument/2006/relationships/slideLayout" Target="../slideLayouts/slideLayout31.xml"/><Relationship Id="rId12" Type="http://schemas.openxmlformats.org/officeDocument/2006/relationships/slideLayout" Target="../slideLayouts/slideLayout36.xml"/><Relationship Id="rId2" Type="http://schemas.openxmlformats.org/officeDocument/2006/relationships/slideLayout" Target="../slideLayouts/slideLayout26.xml"/><Relationship Id="rId1" Type="http://schemas.openxmlformats.org/officeDocument/2006/relationships/slideLayout" Target="../slideLayouts/slideLayout25.xml"/><Relationship Id="rId6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35.xml"/><Relationship Id="rId5" Type="http://schemas.openxmlformats.org/officeDocument/2006/relationships/slideLayout" Target="../slideLayouts/slideLayout29.xml"/><Relationship Id="rId15" Type="http://schemas.openxmlformats.org/officeDocument/2006/relationships/image" Target="../media/image1.png"/><Relationship Id="rId10" Type="http://schemas.openxmlformats.org/officeDocument/2006/relationships/slideLayout" Target="../slideLayouts/slideLayout34.xml"/><Relationship Id="rId4" Type="http://schemas.openxmlformats.org/officeDocument/2006/relationships/slideLayout" Target="../slideLayouts/slideLayout28.xml"/><Relationship Id="rId9" Type="http://schemas.openxmlformats.org/officeDocument/2006/relationships/slideLayout" Target="../slideLayouts/slideLayout33.xml"/><Relationship Id="rId14" Type="http://schemas.openxmlformats.org/officeDocument/2006/relationships/image" Target="../media/image2.png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4.xml"/><Relationship Id="rId13" Type="http://schemas.openxmlformats.org/officeDocument/2006/relationships/theme" Target="../theme/theme4.xml"/><Relationship Id="rId3" Type="http://schemas.openxmlformats.org/officeDocument/2006/relationships/slideLayout" Target="../slideLayouts/slideLayout39.xml"/><Relationship Id="rId7" Type="http://schemas.openxmlformats.org/officeDocument/2006/relationships/slideLayout" Target="../slideLayouts/slideLayout43.xml"/><Relationship Id="rId12" Type="http://schemas.openxmlformats.org/officeDocument/2006/relationships/slideLayout" Target="../slideLayouts/slideLayout48.xml"/><Relationship Id="rId2" Type="http://schemas.openxmlformats.org/officeDocument/2006/relationships/slideLayout" Target="../slideLayouts/slideLayout38.xml"/><Relationship Id="rId1" Type="http://schemas.openxmlformats.org/officeDocument/2006/relationships/slideLayout" Target="../slideLayouts/slideLayout37.xml"/><Relationship Id="rId6" Type="http://schemas.openxmlformats.org/officeDocument/2006/relationships/slideLayout" Target="../slideLayouts/slideLayout42.xml"/><Relationship Id="rId11" Type="http://schemas.openxmlformats.org/officeDocument/2006/relationships/slideLayout" Target="../slideLayouts/slideLayout47.xml"/><Relationship Id="rId5" Type="http://schemas.openxmlformats.org/officeDocument/2006/relationships/slideLayout" Target="../slideLayouts/slideLayout41.xml"/><Relationship Id="rId10" Type="http://schemas.openxmlformats.org/officeDocument/2006/relationships/slideLayout" Target="../slideLayouts/slideLayout46.xml"/><Relationship Id="rId4" Type="http://schemas.openxmlformats.org/officeDocument/2006/relationships/slideLayout" Target="../slideLayouts/slideLayout40.xml"/><Relationship Id="rId9" Type="http://schemas.openxmlformats.org/officeDocument/2006/relationships/slideLayout" Target="../slideLayouts/slideLayout45.xml"/><Relationship Id="rId14" Type="http://schemas.openxmlformats.org/officeDocument/2006/relationships/image" Target="../media/image1.png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6.xml"/><Relationship Id="rId13" Type="http://schemas.openxmlformats.org/officeDocument/2006/relationships/theme" Target="../theme/theme5.xml"/><Relationship Id="rId3" Type="http://schemas.openxmlformats.org/officeDocument/2006/relationships/slideLayout" Target="../slideLayouts/slideLayout51.xml"/><Relationship Id="rId7" Type="http://schemas.openxmlformats.org/officeDocument/2006/relationships/slideLayout" Target="../slideLayouts/slideLayout55.xml"/><Relationship Id="rId12" Type="http://schemas.openxmlformats.org/officeDocument/2006/relationships/slideLayout" Target="../slideLayouts/slideLayout60.xml"/><Relationship Id="rId2" Type="http://schemas.openxmlformats.org/officeDocument/2006/relationships/slideLayout" Target="../slideLayouts/slideLayout50.xml"/><Relationship Id="rId1" Type="http://schemas.openxmlformats.org/officeDocument/2006/relationships/slideLayout" Target="../slideLayouts/slideLayout49.xml"/><Relationship Id="rId6" Type="http://schemas.openxmlformats.org/officeDocument/2006/relationships/slideLayout" Target="../slideLayouts/slideLayout54.xml"/><Relationship Id="rId11" Type="http://schemas.openxmlformats.org/officeDocument/2006/relationships/slideLayout" Target="../slideLayouts/slideLayout59.xml"/><Relationship Id="rId5" Type="http://schemas.openxmlformats.org/officeDocument/2006/relationships/slideLayout" Target="../slideLayouts/slideLayout53.xml"/><Relationship Id="rId10" Type="http://schemas.openxmlformats.org/officeDocument/2006/relationships/slideLayout" Target="../slideLayouts/slideLayout58.xml"/><Relationship Id="rId4" Type="http://schemas.openxmlformats.org/officeDocument/2006/relationships/slideLayout" Target="../slideLayouts/slideLayout52.xml"/><Relationship Id="rId9" Type="http://schemas.openxmlformats.org/officeDocument/2006/relationships/slideLayout" Target="../slideLayouts/slideLayout57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</p:spPr>
        <p:txBody>
          <a:bodyPr anchor="b">
            <a:noAutofit/>
          </a:bodyPr>
          <a:lstStyle/>
          <a:p>
            <a:pPr algn="ctr">
              <a:lnSpc>
                <a:spcPct val="90000"/>
              </a:lnSpc>
            </a:pPr>
            <a:r>
              <a:rPr lang="es-ES" sz="6000" b="0" strike="noStrike" spc="-1">
                <a:solidFill>
                  <a:srgbClr val="000000"/>
                </a:solidFill>
                <a:latin typeface="Calibri Light"/>
              </a:rPr>
              <a:t>Haga clic para modificar el estilo de título del patrón</a:t>
            </a:r>
            <a:endParaRPr lang="es-ES" sz="60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dt"/>
          </p:nvPr>
        </p:nvSpPr>
        <p:spPr>
          <a:xfrm>
            <a:off x="838080" y="6356520"/>
            <a:ext cx="2742840" cy="364680"/>
          </a:xfrm>
          <a:prstGeom prst="rect">
            <a:avLst/>
          </a:prstGeom>
        </p:spPr>
        <p:txBody>
          <a:bodyPr anchor="ctr">
            <a:noAutofit/>
          </a:bodyPr>
          <a:lstStyle/>
          <a:p>
            <a:pPr>
              <a:lnSpc>
                <a:spcPct val="100000"/>
              </a:lnSpc>
            </a:pPr>
            <a:fld id="{EDCF17EF-9E02-4BFA-BD36-E05A0B0F13BE}" type="datetime">
              <a:rPr lang="es-ES" sz="1200" b="0" strike="noStrike" spc="-1">
                <a:solidFill>
                  <a:srgbClr val="8B8B8B"/>
                </a:solidFill>
                <a:latin typeface="Calibri"/>
              </a:rPr>
              <a:t>17/01/2020</a:t>
            </a:fld>
            <a:endParaRPr lang="es-ES" sz="1200" b="0" strike="noStrike" spc="-1">
              <a:latin typeface="Times New Roman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ftr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</p:spPr>
        <p:txBody>
          <a:bodyPr anchor="ctr">
            <a:noAutofit/>
          </a:bodyPr>
          <a:lstStyle/>
          <a:p>
            <a:endParaRPr lang="es-ES" sz="2400" b="0" strike="noStrike" spc="-1"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sldNum"/>
          </p:nvPr>
        </p:nvSpPr>
        <p:spPr>
          <a:xfrm>
            <a:off x="8610480" y="6356520"/>
            <a:ext cx="2742840" cy="364680"/>
          </a:xfrm>
          <a:prstGeom prst="rect">
            <a:avLst/>
          </a:prstGeom>
        </p:spPr>
        <p:txBody>
          <a:bodyPr anchor="ctr">
            <a:noAutofit/>
          </a:bodyPr>
          <a:lstStyle/>
          <a:p>
            <a:pPr algn="r">
              <a:lnSpc>
                <a:spcPct val="100000"/>
              </a:lnSpc>
            </a:pPr>
            <a:fld id="{8CC32DC9-1894-4672-B728-48FBA37707C2}" type="slidenum">
              <a:rPr lang="es-ES" sz="1200" b="0" strike="noStrike" spc="-1">
                <a:solidFill>
                  <a:srgbClr val="8B8B8B"/>
                </a:solidFill>
                <a:latin typeface="Calibri"/>
              </a:rPr>
              <a:t>‹#›</a:t>
            </a:fld>
            <a:endParaRPr lang="es-ES" sz="1200" b="0" strike="noStrike" spc="-1">
              <a:latin typeface="Times New Roman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s-ES" sz="2800" b="0" strike="noStrike" spc="-1">
                <a:solidFill>
                  <a:srgbClr val="000000"/>
                </a:solidFill>
                <a:latin typeface="Calibri"/>
              </a:rPr>
              <a:t>Pulse para editar el formato de esquema del texto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s-ES" sz="2000" b="0" strike="noStrike" spc="-1">
                <a:solidFill>
                  <a:srgbClr val="000000"/>
                </a:solidFill>
                <a:latin typeface="Calibri"/>
              </a:rPr>
              <a:t>Segundo nivel del esquema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s-ES" sz="1800" b="0" strike="noStrike" spc="-1">
                <a:solidFill>
                  <a:srgbClr val="000000"/>
                </a:solidFill>
                <a:latin typeface="Calibri"/>
              </a:rPr>
              <a:t>Tercer nivel del esquema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s-ES" sz="1800" b="0" strike="noStrike" spc="-1">
                <a:solidFill>
                  <a:srgbClr val="000000"/>
                </a:solidFill>
                <a:latin typeface="Calibri"/>
              </a:rPr>
              <a:t>Cuarto nivel del esquema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s-ES" sz="2000" b="0" strike="noStrike" spc="-1">
                <a:solidFill>
                  <a:srgbClr val="000000"/>
                </a:solidFill>
                <a:latin typeface="Calibri"/>
              </a:rPr>
              <a:t>Quinto nivel del esquema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s-ES" sz="2000" b="0" strike="noStrike" spc="-1">
                <a:solidFill>
                  <a:srgbClr val="000000"/>
                </a:solidFill>
                <a:latin typeface="Calibri"/>
              </a:rPr>
              <a:t>Sexto nivel del esquema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s-ES" sz="2000" b="0" strike="noStrike" spc="-1">
                <a:solidFill>
                  <a:srgbClr val="000000"/>
                </a:solidFill>
                <a:latin typeface="Calibri"/>
              </a:rPr>
              <a:t>Séptimo nivel del esquema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CustomShape 1"/>
          <p:cNvSpPr/>
          <p:nvPr/>
        </p:nvSpPr>
        <p:spPr>
          <a:xfrm>
            <a:off x="0" y="6413760"/>
            <a:ext cx="12191760" cy="443880"/>
          </a:xfrm>
          <a:prstGeom prst="rect">
            <a:avLst/>
          </a:prstGeom>
          <a:solidFill>
            <a:srgbClr val="561B64"/>
          </a:solidFill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2" name="PlaceHolder 2"/>
          <p:cNvSpPr>
            <a:spLocks noGrp="1"/>
          </p:cNvSpPr>
          <p:nvPr>
            <p:ph type="dt"/>
          </p:nvPr>
        </p:nvSpPr>
        <p:spPr>
          <a:xfrm>
            <a:off x="306000" y="6451920"/>
            <a:ext cx="2742840" cy="364680"/>
          </a:xfrm>
          <a:prstGeom prst="rect">
            <a:avLst/>
          </a:prstGeom>
        </p:spPr>
        <p:txBody>
          <a:bodyPr anchor="ctr">
            <a:noAutofit/>
          </a:bodyPr>
          <a:lstStyle/>
          <a:p>
            <a:pPr>
              <a:lnSpc>
                <a:spcPct val="100000"/>
              </a:lnSpc>
            </a:pPr>
            <a:fld id="{45F618AD-1C47-4016-997F-AC8997F66B14}" type="datetime">
              <a:rPr lang="es-ES" sz="1200" b="0" strike="noStrike" spc="-1">
                <a:solidFill>
                  <a:srgbClr val="FFFFFF"/>
                </a:solidFill>
                <a:latin typeface="Calibri"/>
              </a:rPr>
              <a:t>17/01/2020</a:t>
            </a:fld>
            <a:endParaRPr lang="es-ES" sz="1200" b="0" strike="noStrike" spc="-1">
              <a:latin typeface="Times New Roman"/>
            </a:endParaRPr>
          </a:p>
        </p:txBody>
      </p:sp>
      <p:sp>
        <p:nvSpPr>
          <p:cNvPr id="43" name="PlaceHolder 3"/>
          <p:cNvSpPr>
            <a:spLocks noGrp="1"/>
          </p:cNvSpPr>
          <p:nvPr>
            <p:ph type="ftr"/>
          </p:nvPr>
        </p:nvSpPr>
        <p:spPr>
          <a:xfrm>
            <a:off x="3465360" y="6451920"/>
            <a:ext cx="4114440" cy="364680"/>
          </a:xfrm>
          <a:prstGeom prst="rect">
            <a:avLst/>
          </a:prstGeom>
        </p:spPr>
        <p:txBody>
          <a:bodyPr anchor="ctr">
            <a:noAutofit/>
          </a:bodyPr>
          <a:lstStyle/>
          <a:p>
            <a:endParaRPr lang="es-ES" sz="2400" b="0" strike="noStrike" spc="-1">
              <a:latin typeface="Times New Roman"/>
            </a:endParaRPr>
          </a:p>
        </p:txBody>
      </p:sp>
      <p:sp>
        <p:nvSpPr>
          <p:cNvPr id="44" name="PlaceHolder 4"/>
          <p:cNvSpPr>
            <a:spLocks noGrp="1"/>
          </p:cNvSpPr>
          <p:nvPr>
            <p:ph type="sldNum"/>
          </p:nvPr>
        </p:nvSpPr>
        <p:spPr>
          <a:xfrm>
            <a:off x="7771320" y="6434640"/>
            <a:ext cx="2742840" cy="364680"/>
          </a:xfrm>
          <a:prstGeom prst="rect">
            <a:avLst/>
          </a:prstGeom>
        </p:spPr>
        <p:txBody>
          <a:bodyPr anchor="ctr">
            <a:noAutofit/>
          </a:bodyPr>
          <a:lstStyle/>
          <a:p>
            <a:endParaRPr lang="es-ES" sz="2400" b="0" strike="noStrike" spc="-1">
              <a:latin typeface="Times New Roman"/>
            </a:endParaRPr>
          </a:p>
        </p:txBody>
      </p:sp>
      <p:sp>
        <p:nvSpPr>
          <p:cNvPr id="45" name="CustomShape 5"/>
          <p:cNvSpPr/>
          <p:nvPr/>
        </p:nvSpPr>
        <p:spPr>
          <a:xfrm>
            <a:off x="10603800" y="6447600"/>
            <a:ext cx="1499400" cy="3646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r>
              <a:rPr lang="es-ES" sz="1800" b="0" strike="noStrike" spc="-1">
                <a:solidFill>
                  <a:srgbClr val="FFFFFF"/>
                </a:solidFill>
                <a:latin typeface="Arial"/>
              </a:rPr>
              <a:t>#netcoreconf</a:t>
            </a:r>
            <a:endParaRPr lang="es-ES" sz="1800" b="0" strike="noStrike" spc="-1">
              <a:latin typeface="Arial"/>
            </a:endParaRPr>
          </a:p>
        </p:txBody>
      </p:sp>
      <p:pic>
        <p:nvPicPr>
          <p:cNvPr id="46" name="Imagen 11"/>
          <p:cNvPicPr/>
          <p:nvPr/>
        </p:nvPicPr>
        <p:blipFill>
          <a:blip r:embed="rId14"/>
          <a:stretch/>
        </p:blipFill>
        <p:spPr>
          <a:xfrm>
            <a:off x="11125080" y="5365440"/>
            <a:ext cx="924120" cy="1039680"/>
          </a:xfrm>
          <a:prstGeom prst="rect">
            <a:avLst/>
          </a:prstGeom>
          <a:ln>
            <a:noFill/>
          </a:ln>
        </p:spPr>
      </p:pic>
      <p:sp>
        <p:nvSpPr>
          <p:cNvPr id="47" name="PlaceHolder 6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r>
              <a:rPr lang="es-ES" sz="1800" b="0" strike="noStrike" spc="-1">
                <a:solidFill>
                  <a:srgbClr val="000000"/>
                </a:solidFill>
                <a:latin typeface="Calibri"/>
              </a:rPr>
              <a:t>Pulse para editar el formato del texto de título</a:t>
            </a:r>
          </a:p>
        </p:txBody>
      </p:sp>
      <p:sp>
        <p:nvSpPr>
          <p:cNvPr id="48" name="PlaceHolder 7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s-ES" sz="2800" b="0" strike="noStrike" spc="-1">
                <a:solidFill>
                  <a:srgbClr val="000000"/>
                </a:solidFill>
                <a:latin typeface="Calibri"/>
              </a:rPr>
              <a:t>Pulse para editar el formato de esquema del texto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s-ES" sz="2000" b="0" strike="noStrike" spc="-1">
                <a:solidFill>
                  <a:srgbClr val="000000"/>
                </a:solidFill>
                <a:latin typeface="Calibri"/>
              </a:rPr>
              <a:t>Segundo nivel del esquema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s-ES" sz="1800" b="0" strike="noStrike" spc="-1">
                <a:solidFill>
                  <a:srgbClr val="000000"/>
                </a:solidFill>
                <a:latin typeface="Calibri"/>
              </a:rPr>
              <a:t>Tercer nivel del esquema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s-ES" sz="1800" b="0" strike="noStrike" spc="-1">
                <a:solidFill>
                  <a:srgbClr val="000000"/>
                </a:solidFill>
                <a:latin typeface="Calibri"/>
              </a:rPr>
              <a:t>Cuarto nivel del esquema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s-ES" sz="2000" b="0" strike="noStrike" spc="-1">
                <a:solidFill>
                  <a:srgbClr val="000000"/>
                </a:solidFill>
                <a:latin typeface="Calibri"/>
              </a:rPr>
              <a:t>Quinto nivel del esquema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s-ES" sz="2000" b="0" strike="noStrike" spc="-1">
                <a:solidFill>
                  <a:srgbClr val="000000"/>
                </a:solidFill>
                <a:latin typeface="Calibri"/>
              </a:rPr>
              <a:t>Sexto nivel del esquema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s-ES" sz="2000" b="0" strike="noStrike" spc="-1">
                <a:solidFill>
                  <a:srgbClr val="000000"/>
                </a:solidFill>
                <a:latin typeface="Calibri"/>
              </a:rPr>
              <a:t>Séptimo nivel del esquema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CustomShape 1"/>
          <p:cNvSpPr/>
          <p:nvPr/>
        </p:nvSpPr>
        <p:spPr>
          <a:xfrm>
            <a:off x="0" y="6413760"/>
            <a:ext cx="12191760" cy="443880"/>
          </a:xfrm>
          <a:prstGeom prst="rect">
            <a:avLst/>
          </a:prstGeom>
          <a:solidFill>
            <a:srgbClr val="561B64"/>
          </a:solidFill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86" name="CustomShape 2"/>
          <p:cNvSpPr/>
          <p:nvPr/>
        </p:nvSpPr>
        <p:spPr>
          <a:xfrm>
            <a:off x="0" y="1027800"/>
            <a:ext cx="12191760" cy="45360"/>
          </a:xfrm>
          <a:prstGeom prst="rect">
            <a:avLst/>
          </a:prstGeom>
          <a:solidFill>
            <a:srgbClr val="561B64"/>
          </a:solidFill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87" name="PlaceHolder 3"/>
          <p:cNvSpPr>
            <a:spLocks noGrp="1"/>
          </p:cNvSpPr>
          <p:nvPr>
            <p:ph type="dt"/>
          </p:nvPr>
        </p:nvSpPr>
        <p:spPr>
          <a:xfrm>
            <a:off x="838080" y="6451920"/>
            <a:ext cx="2742840" cy="364680"/>
          </a:xfrm>
          <a:prstGeom prst="rect">
            <a:avLst/>
          </a:prstGeom>
        </p:spPr>
        <p:txBody>
          <a:bodyPr anchor="ctr">
            <a:noAutofit/>
          </a:bodyPr>
          <a:lstStyle/>
          <a:p>
            <a:pPr>
              <a:lnSpc>
                <a:spcPct val="100000"/>
              </a:lnSpc>
            </a:pPr>
            <a:fld id="{AEF52464-AEA7-4B39-8309-6804165E6247}" type="datetime">
              <a:rPr lang="es-ES" sz="1200" b="0" strike="noStrike" spc="-1">
                <a:solidFill>
                  <a:srgbClr val="FFFFFF"/>
                </a:solidFill>
                <a:latin typeface="Calibri"/>
              </a:rPr>
              <a:t>17/01/2020</a:t>
            </a:fld>
            <a:endParaRPr lang="es-ES" sz="1200" b="0" strike="noStrike" spc="-1">
              <a:latin typeface="Times New Roman"/>
            </a:endParaRPr>
          </a:p>
        </p:txBody>
      </p:sp>
      <p:sp>
        <p:nvSpPr>
          <p:cNvPr id="88" name="PlaceHolder 4"/>
          <p:cNvSpPr>
            <a:spLocks noGrp="1"/>
          </p:cNvSpPr>
          <p:nvPr>
            <p:ph type="ftr"/>
          </p:nvPr>
        </p:nvSpPr>
        <p:spPr>
          <a:xfrm>
            <a:off x="4038480" y="6451920"/>
            <a:ext cx="4114440" cy="364680"/>
          </a:xfrm>
          <a:prstGeom prst="rect">
            <a:avLst/>
          </a:prstGeom>
        </p:spPr>
        <p:txBody>
          <a:bodyPr anchor="ctr">
            <a:noAutofit/>
          </a:bodyPr>
          <a:lstStyle/>
          <a:p>
            <a:endParaRPr lang="es-ES" sz="2400" b="0" strike="noStrike" spc="-1">
              <a:latin typeface="Times New Roman"/>
            </a:endParaRPr>
          </a:p>
        </p:txBody>
      </p:sp>
      <p:sp>
        <p:nvSpPr>
          <p:cNvPr id="89" name="PlaceHolder 5"/>
          <p:cNvSpPr>
            <a:spLocks noGrp="1"/>
          </p:cNvSpPr>
          <p:nvPr>
            <p:ph type="sldNum"/>
          </p:nvPr>
        </p:nvSpPr>
        <p:spPr>
          <a:xfrm>
            <a:off x="8610480" y="6451920"/>
            <a:ext cx="2742840" cy="364680"/>
          </a:xfrm>
          <a:prstGeom prst="rect">
            <a:avLst/>
          </a:prstGeom>
        </p:spPr>
        <p:txBody>
          <a:bodyPr anchor="ctr">
            <a:noAutofit/>
          </a:bodyPr>
          <a:lstStyle/>
          <a:p>
            <a:pPr algn="r">
              <a:lnSpc>
                <a:spcPct val="100000"/>
              </a:lnSpc>
            </a:pPr>
            <a:fld id="{EE3A21FE-36ED-4699-96BC-7A08ADC0E144}" type="slidenum">
              <a:rPr lang="es-ES" sz="1200" b="0" strike="noStrike" spc="-1">
                <a:solidFill>
                  <a:srgbClr val="FFFFFF"/>
                </a:solidFill>
                <a:latin typeface="Calibri"/>
              </a:rPr>
              <a:t>‹#›</a:t>
            </a:fld>
            <a:endParaRPr lang="es-ES" sz="1200" b="0" strike="noStrike" spc="-1">
              <a:latin typeface="Times New Roman"/>
            </a:endParaRPr>
          </a:p>
        </p:txBody>
      </p:sp>
      <p:sp>
        <p:nvSpPr>
          <p:cNvPr id="90" name="CustomShape 6"/>
          <p:cNvSpPr/>
          <p:nvPr/>
        </p:nvSpPr>
        <p:spPr>
          <a:xfrm>
            <a:off x="10603800" y="6447600"/>
            <a:ext cx="1499400" cy="3646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r>
              <a:rPr lang="es-ES" sz="1800" b="0" strike="noStrike" spc="-1">
                <a:solidFill>
                  <a:srgbClr val="FFFFFF"/>
                </a:solidFill>
                <a:latin typeface="Arial"/>
              </a:rPr>
              <a:t>#netcoreconf</a:t>
            </a:r>
            <a:endParaRPr lang="es-ES" sz="1800" b="0" strike="noStrike" spc="-1">
              <a:latin typeface="Arial"/>
            </a:endParaRPr>
          </a:p>
        </p:txBody>
      </p:sp>
      <p:pic>
        <p:nvPicPr>
          <p:cNvPr id="91" name="Imagen 9"/>
          <p:cNvPicPr/>
          <p:nvPr/>
        </p:nvPicPr>
        <p:blipFill>
          <a:blip r:embed="rId14"/>
          <a:stretch/>
        </p:blipFill>
        <p:spPr>
          <a:xfrm>
            <a:off x="0" y="785880"/>
            <a:ext cx="12191760" cy="5608440"/>
          </a:xfrm>
          <a:prstGeom prst="rect">
            <a:avLst/>
          </a:prstGeom>
          <a:ln>
            <a:noFill/>
          </a:ln>
        </p:spPr>
      </p:pic>
      <p:pic>
        <p:nvPicPr>
          <p:cNvPr id="92" name="Imagen 2"/>
          <p:cNvPicPr/>
          <p:nvPr/>
        </p:nvPicPr>
        <p:blipFill>
          <a:blip r:embed="rId15"/>
          <a:stretch/>
        </p:blipFill>
        <p:spPr>
          <a:xfrm>
            <a:off x="11125080" y="5365440"/>
            <a:ext cx="924120" cy="1039680"/>
          </a:xfrm>
          <a:prstGeom prst="rect">
            <a:avLst/>
          </a:prstGeom>
          <a:ln>
            <a:noFill/>
          </a:ln>
        </p:spPr>
      </p:pic>
      <p:sp>
        <p:nvSpPr>
          <p:cNvPr id="93" name="PlaceHolder 7"/>
          <p:cNvSpPr>
            <a:spLocks noGrp="1"/>
          </p:cNvSpPr>
          <p:nvPr>
            <p:ph type="title"/>
          </p:nvPr>
        </p:nvSpPr>
        <p:spPr>
          <a:xfrm>
            <a:off x="838080" y="126720"/>
            <a:ext cx="10515240" cy="1171080"/>
          </a:xfrm>
          <a:prstGeom prst="rect">
            <a:avLst/>
          </a:prstGeom>
        </p:spPr>
        <p:txBody>
          <a:bodyPr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s-ES" sz="3600" b="0" strike="noStrike" spc="-1">
                <a:solidFill>
                  <a:srgbClr val="561B64"/>
                </a:solidFill>
                <a:latin typeface="Calibri Light"/>
              </a:rPr>
              <a:t>Agradecimientos</a:t>
            </a:r>
            <a:endParaRPr lang="es-ES" sz="36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94" name="PlaceHolder 8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s-ES" sz="2800" b="0" strike="noStrike" spc="-1">
                <a:solidFill>
                  <a:srgbClr val="000000"/>
                </a:solidFill>
                <a:latin typeface="Calibri"/>
              </a:rPr>
              <a:t>Pulse para editar el formato de esquema del texto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s-ES" sz="2000" b="0" strike="noStrike" spc="-1">
                <a:solidFill>
                  <a:srgbClr val="000000"/>
                </a:solidFill>
                <a:latin typeface="Calibri"/>
              </a:rPr>
              <a:t>Segundo nivel del esquema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s-ES" sz="1800" b="0" strike="noStrike" spc="-1">
                <a:solidFill>
                  <a:srgbClr val="000000"/>
                </a:solidFill>
                <a:latin typeface="Calibri"/>
              </a:rPr>
              <a:t>Tercer nivel del esquema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s-ES" sz="1800" b="0" strike="noStrike" spc="-1">
                <a:solidFill>
                  <a:srgbClr val="000000"/>
                </a:solidFill>
                <a:latin typeface="Calibri"/>
              </a:rPr>
              <a:t>Cuarto nivel del esquema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s-ES" sz="2000" b="0" strike="noStrike" spc="-1">
                <a:solidFill>
                  <a:srgbClr val="000000"/>
                </a:solidFill>
                <a:latin typeface="Calibri"/>
              </a:rPr>
              <a:t>Quinto nivel del esquema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s-ES" sz="2000" b="0" strike="noStrike" spc="-1">
                <a:solidFill>
                  <a:srgbClr val="000000"/>
                </a:solidFill>
                <a:latin typeface="Calibri"/>
              </a:rPr>
              <a:t>Sexto nivel del esquema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s-ES" sz="2000" b="0" strike="noStrike" spc="-1">
                <a:solidFill>
                  <a:srgbClr val="000000"/>
                </a:solidFill>
                <a:latin typeface="Calibri"/>
              </a:rPr>
              <a:t>Séptimo nivel del esquema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0" r:id="rId6"/>
    <p:sldLayoutId id="2147483681" r:id="rId7"/>
    <p:sldLayoutId id="2147483682" r:id="rId8"/>
    <p:sldLayoutId id="2147483683" r:id="rId9"/>
    <p:sldLayoutId id="2147483684" r:id="rId10"/>
    <p:sldLayoutId id="2147483685" r:id="rId11"/>
    <p:sldLayoutId id="2147483686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CustomShape 1"/>
          <p:cNvSpPr/>
          <p:nvPr/>
        </p:nvSpPr>
        <p:spPr>
          <a:xfrm>
            <a:off x="0" y="6413760"/>
            <a:ext cx="12191760" cy="443880"/>
          </a:xfrm>
          <a:prstGeom prst="rect">
            <a:avLst/>
          </a:prstGeom>
          <a:solidFill>
            <a:srgbClr val="561B64"/>
          </a:solidFill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32" name="CustomShape 2"/>
          <p:cNvSpPr/>
          <p:nvPr/>
        </p:nvSpPr>
        <p:spPr>
          <a:xfrm>
            <a:off x="0" y="1027800"/>
            <a:ext cx="12191760" cy="45360"/>
          </a:xfrm>
          <a:prstGeom prst="rect">
            <a:avLst/>
          </a:prstGeom>
          <a:solidFill>
            <a:srgbClr val="561B64"/>
          </a:solidFill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33" name="PlaceHolder 3"/>
          <p:cNvSpPr>
            <a:spLocks noGrp="1"/>
          </p:cNvSpPr>
          <p:nvPr>
            <p:ph type="dt"/>
          </p:nvPr>
        </p:nvSpPr>
        <p:spPr>
          <a:xfrm>
            <a:off x="306000" y="6451920"/>
            <a:ext cx="2742840" cy="364680"/>
          </a:xfrm>
          <a:prstGeom prst="rect">
            <a:avLst/>
          </a:prstGeom>
        </p:spPr>
        <p:txBody>
          <a:bodyPr anchor="ctr">
            <a:noAutofit/>
          </a:bodyPr>
          <a:lstStyle/>
          <a:p>
            <a:pPr>
              <a:lnSpc>
                <a:spcPct val="100000"/>
              </a:lnSpc>
            </a:pPr>
            <a:fld id="{DF79456A-8CF8-48D4-8A83-453EAFD7CDB5}" type="datetime">
              <a:rPr lang="es-ES" sz="1200" b="0" strike="noStrike" spc="-1">
                <a:solidFill>
                  <a:srgbClr val="FFFFFF"/>
                </a:solidFill>
                <a:latin typeface="Calibri"/>
              </a:rPr>
              <a:t>17/01/2020</a:t>
            </a:fld>
            <a:endParaRPr lang="es-ES" sz="1200" b="0" strike="noStrike" spc="-1">
              <a:latin typeface="Times New Roman"/>
            </a:endParaRPr>
          </a:p>
        </p:txBody>
      </p:sp>
      <p:sp>
        <p:nvSpPr>
          <p:cNvPr id="134" name="PlaceHolder 4"/>
          <p:cNvSpPr>
            <a:spLocks noGrp="1"/>
          </p:cNvSpPr>
          <p:nvPr>
            <p:ph type="ftr"/>
          </p:nvPr>
        </p:nvSpPr>
        <p:spPr>
          <a:xfrm>
            <a:off x="3465360" y="6451920"/>
            <a:ext cx="4114440" cy="364680"/>
          </a:xfrm>
          <a:prstGeom prst="rect">
            <a:avLst/>
          </a:prstGeom>
        </p:spPr>
        <p:txBody>
          <a:bodyPr anchor="ctr">
            <a:noAutofit/>
          </a:bodyPr>
          <a:lstStyle/>
          <a:p>
            <a:endParaRPr lang="es-ES" sz="2400" b="0" strike="noStrike" spc="-1">
              <a:latin typeface="Times New Roman"/>
            </a:endParaRPr>
          </a:p>
        </p:txBody>
      </p:sp>
      <p:sp>
        <p:nvSpPr>
          <p:cNvPr id="135" name="PlaceHolder 5"/>
          <p:cNvSpPr>
            <a:spLocks noGrp="1"/>
          </p:cNvSpPr>
          <p:nvPr>
            <p:ph type="sldNum"/>
          </p:nvPr>
        </p:nvSpPr>
        <p:spPr>
          <a:xfrm>
            <a:off x="7771320" y="6434640"/>
            <a:ext cx="2742840" cy="364680"/>
          </a:xfrm>
          <a:prstGeom prst="rect">
            <a:avLst/>
          </a:prstGeom>
        </p:spPr>
        <p:txBody>
          <a:bodyPr anchor="ctr">
            <a:noAutofit/>
          </a:bodyPr>
          <a:lstStyle/>
          <a:p>
            <a:endParaRPr lang="es-ES" sz="2400" b="0" strike="noStrike" spc="-1">
              <a:latin typeface="Times New Roman"/>
            </a:endParaRPr>
          </a:p>
        </p:txBody>
      </p:sp>
      <p:sp>
        <p:nvSpPr>
          <p:cNvPr id="136" name="PlaceHolder 6"/>
          <p:cNvSpPr>
            <a:spLocks noGrp="1"/>
          </p:cNvSpPr>
          <p:nvPr>
            <p:ph type="title"/>
          </p:nvPr>
        </p:nvSpPr>
        <p:spPr>
          <a:xfrm>
            <a:off x="838080" y="126720"/>
            <a:ext cx="10515240" cy="1171080"/>
          </a:xfrm>
          <a:prstGeom prst="rect">
            <a:avLst/>
          </a:prstGeom>
        </p:spPr>
        <p:txBody>
          <a:bodyPr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s-ES" sz="3600" b="0" strike="noStrike" spc="-1">
                <a:solidFill>
                  <a:srgbClr val="561B64"/>
                </a:solidFill>
                <a:latin typeface="Calibri Light"/>
              </a:rPr>
              <a:t>Haga clic para modificar el estilo de título del patrón</a:t>
            </a:r>
            <a:endParaRPr lang="es-ES" sz="36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37" name="CustomShape 7"/>
          <p:cNvSpPr/>
          <p:nvPr/>
        </p:nvSpPr>
        <p:spPr>
          <a:xfrm>
            <a:off x="10603800" y="6447600"/>
            <a:ext cx="1499400" cy="3646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r>
              <a:rPr lang="es-ES" sz="1800" b="0" strike="noStrike" spc="-1">
                <a:solidFill>
                  <a:srgbClr val="FFFFFF"/>
                </a:solidFill>
                <a:latin typeface="Arial"/>
              </a:rPr>
              <a:t>#netcoreconf</a:t>
            </a:r>
            <a:endParaRPr lang="es-ES" sz="1800" b="0" strike="noStrike" spc="-1">
              <a:latin typeface="Arial"/>
            </a:endParaRPr>
          </a:p>
        </p:txBody>
      </p:sp>
      <p:sp>
        <p:nvSpPr>
          <p:cNvPr id="138" name="PlaceHolder 8"/>
          <p:cNvSpPr>
            <a:spLocks noGrp="1"/>
          </p:cNvSpPr>
          <p:nvPr>
            <p:ph type="body"/>
          </p:nvPr>
        </p:nvSpPr>
        <p:spPr>
          <a:xfrm>
            <a:off x="838080" y="1478880"/>
            <a:ext cx="10515240" cy="4350960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228600" indent="-2282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es-ES" sz="2800" b="0" strike="noStrike" spc="-1">
                <a:solidFill>
                  <a:srgbClr val="000000"/>
                </a:solidFill>
                <a:latin typeface="Calibri"/>
              </a:rPr>
              <a:t>Editar los estilos de texto del patrón</a:t>
            </a:r>
          </a:p>
          <a:p>
            <a:pPr marL="685800" lvl="1" indent="-22824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es-ES" sz="2400" b="0" strike="noStrike" spc="-1">
                <a:solidFill>
                  <a:srgbClr val="000000"/>
                </a:solidFill>
                <a:latin typeface="Calibri"/>
              </a:rPr>
              <a:t>Segundo nivel</a:t>
            </a:r>
          </a:p>
          <a:p>
            <a:pPr marL="1143000" lvl="2" indent="-22824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es-ES" sz="2000" b="0" strike="noStrike" spc="-1">
                <a:solidFill>
                  <a:srgbClr val="000000"/>
                </a:solidFill>
                <a:latin typeface="Calibri"/>
              </a:rPr>
              <a:t>Tercer nivel</a:t>
            </a:r>
          </a:p>
          <a:p>
            <a:pPr marL="1600200" lvl="3" indent="-22824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es-ES" sz="1800" b="0" strike="noStrike" spc="-1">
                <a:solidFill>
                  <a:srgbClr val="000000"/>
                </a:solidFill>
                <a:latin typeface="Calibri"/>
              </a:rPr>
              <a:t>Cuarto nivel</a:t>
            </a:r>
          </a:p>
          <a:p>
            <a:pPr marL="2057400" lvl="4" indent="-22824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es-ES" sz="1800" b="0" strike="noStrike" spc="-1">
                <a:solidFill>
                  <a:srgbClr val="000000"/>
                </a:solidFill>
                <a:latin typeface="Calibri"/>
              </a:rPr>
              <a:t>Quinto nivel</a:t>
            </a:r>
          </a:p>
        </p:txBody>
      </p:sp>
      <p:pic>
        <p:nvPicPr>
          <p:cNvPr id="139" name="Imagen 10"/>
          <p:cNvPicPr/>
          <p:nvPr/>
        </p:nvPicPr>
        <p:blipFill>
          <a:blip r:embed="rId14"/>
          <a:stretch/>
        </p:blipFill>
        <p:spPr>
          <a:xfrm>
            <a:off x="11125080" y="5365440"/>
            <a:ext cx="924120" cy="1039680"/>
          </a:xfrm>
          <a:prstGeom prst="rect">
            <a:avLst/>
          </a:prstGeom>
          <a:ln>
            <a:noFill/>
          </a:ln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88" r:id="rId1"/>
    <p:sldLayoutId id="2147483689" r:id="rId2"/>
    <p:sldLayoutId id="2147483690" r:id="rId3"/>
    <p:sldLayoutId id="2147483691" r:id="rId4"/>
    <p:sldLayoutId id="2147483692" r:id="rId5"/>
    <p:sldLayoutId id="2147483693" r:id="rId6"/>
    <p:sldLayoutId id="2147483694" r:id="rId7"/>
    <p:sldLayoutId id="2147483695" r:id="rId8"/>
    <p:sldLayoutId id="2147483696" r:id="rId9"/>
    <p:sldLayoutId id="2147483697" r:id="rId10"/>
    <p:sldLayoutId id="2147483698" r:id="rId11"/>
    <p:sldLayoutId id="2147483699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CustomShape 1"/>
          <p:cNvSpPr/>
          <p:nvPr/>
        </p:nvSpPr>
        <p:spPr>
          <a:xfrm>
            <a:off x="0" y="6413760"/>
            <a:ext cx="12191760" cy="443880"/>
          </a:xfrm>
          <a:prstGeom prst="rect">
            <a:avLst/>
          </a:prstGeom>
          <a:solidFill>
            <a:srgbClr val="561B64"/>
          </a:solidFill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77" name="CustomShape 2"/>
          <p:cNvSpPr/>
          <p:nvPr/>
        </p:nvSpPr>
        <p:spPr>
          <a:xfrm>
            <a:off x="0" y="1027800"/>
            <a:ext cx="12191760" cy="45360"/>
          </a:xfrm>
          <a:prstGeom prst="rect">
            <a:avLst/>
          </a:prstGeom>
          <a:solidFill>
            <a:srgbClr val="561B64"/>
          </a:solidFill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78" name="PlaceHolder 3"/>
          <p:cNvSpPr>
            <a:spLocks noGrp="1"/>
          </p:cNvSpPr>
          <p:nvPr>
            <p:ph type="dt"/>
          </p:nvPr>
        </p:nvSpPr>
        <p:spPr>
          <a:xfrm>
            <a:off x="306000" y="6451920"/>
            <a:ext cx="2742840" cy="364680"/>
          </a:xfrm>
          <a:prstGeom prst="rect">
            <a:avLst/>
          </a:prstGeom>
        </p:spPr>
        <p:txBody>
          <a:bodyPr anchor="ctr">
            <a:noAutofit/>
          </a:bodyPr>
          <a:lstStyle/>
          <a:p>
            <a:pPr>
              <a:lnSpc>
                <a:spcPct val="100000"/>
              </a:lnSpc>
            </a:pPr>
            <a:fld id="{C62C7330-F700-4853-A1A4-B26E2E712A99}" type="datetime">
              <a:rPr lang="es-ES" sz="1200" b="0" strike="noStrike" spc="-1">
                <a:solidFill>
                  <a:srgbClr val="FFFFFF"/>
                </a:solidFill>
                <a:latin typeface="Calibri"/>
              </a:rPr>
              <a:t>17/01/2020</a:t>
            </a:fld>
            <a:endParaRPr lang="es-ES" sz="1200" b="0" strike="noStrike" spc="-1">
              <a:latin typeface="Times New Roman"/>
            </a:endParaRPr>
          </a:p>
        </p:txBody>
      </p:sp>
      <p:sp>
        <p:nvSpPr>
          <p:cNvPr id="179" name="PlaceHolder 4"/>
          <p:cNvSpPr>
            <a:spLocks noGrp="1"/>
          </p:cNvSpPr>
          <p:nvPr>
            <p:ph type="ftr"/>
          </p:nvPr>
        </p:nvSpPr>
        <p:spPr>
          <a:xfrm>
            <a:off x="3465360" y="6451920"/>
            <a:ext cx="4114440" cy="364680"/>
          </a:xfrm>
          <a:prstGeom prst="rect">
            <a:avLst/>
          </a:prstGeom>
        </p:spPr>
        <p:txBody>
          <a:bodyPr anchor="ctr">
            <a:noAutofit/>
          </a:bodyPr>
          <a:lstStyle/>
          <a:p>
            <a:endParaRPr lang="es-ES" sz="2400" b="0" strike="noStrike" spc="-1">
              <a:latin typeface="Times New Roman"/>
            </a:endParaRPr>
          </a:p>
        </p:txBody>
      </p:sp>
      <p:sp>
        <p:nvSpPr>
          <p:cNvPr id="180" name="PlaceHolder 5"/>
          <p:cNvSpPr>
            <a:spLocks noGrp="1"/>
          </p:cNvSpPr>
          <p:nvPr>
            <p:ph type="sldNum"/>
          </p:nvPr>
        </p:nvSpPr>
        <p:spPr>
          <a:xfrm>
            <a:off x="7771320" y="6434640"/>
            <a:ext cx="2742840" cy="364680"/>
          </a:xfrm>
          <a:prstGeom prst="rect">
            <a:avLst/>
          </a:prstGeom>
        </p:spPr>
        <p:txBody>
          <a:bodyPr anchor="ctr">
            <a:noAutofit/>
          </a:bodyPr>
          <a:lstStyle/>
          <a:p>
            <a:endParaRPr lang="es-ES" sz="2400" b="0" strike="noStrike" spc="-1">
              <a:latin typeface="Times New Roman"/>
            </a:endParaRPr>
          </a:p>
        </p:txBody>
      </p:sp>
      <p:sp>
        <p:nvSpPr>
          <p:cNvPr id="181" name="PlaceHolder 6"/>
          <p:cNvSpPr>
            <a:spLocks noGrp="1"/>
          </p:cNvSpPr>
          <p:nvPr>
            <p:ph type="title"/>
          </p:nvPr>
        </p:nvSpPr>
        <p:spPr>
          <a:xfrm>
            <a:off x="838080" y="126720"/>
            <a:ext cx="10515240" cy="1171080"/>
          </a:xfrm>
          <a:prstGeom prst="rect">
            <a:avLst/>
          </a:prstGeom>
        </p:spPr>
        <p:txBody>
          <a:bodyPr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s-ES" sz="3600" b="0" strike="noStrike" spc="-1">
                <a:solidFill>
                  <a:srgbClr val="561B64"/>
                </a:solidFill>
                <a:latin typeface="Calibri Light"/>
              </a:rPr>
              <a:t>Haga clic para modificar el estilo de título del patrón</a:t>
            </a:r>
            <a:endParaRPr lang="es-ES" sz="36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82" name="CustomShape 7"/>
          <p:cNvSpPr/>
          <p:nvPr/>
        </p:nvSpPr>
        <p:spPr>
          <a:xfrm>
            <a:off x="10603800" y="6447600"/>
            <a:ext cx="1499400" cy="3646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r>
              <a:rPr lang="es-ES" sz="1800" b="0" strike="noStrike" spc="-1">
                <a:solidFill>
                  <a:srgbClr val="FFFFFF"/>
                </a:solidFill>
                <a:latin typeface="Arial"/>
              </a:rPr>
              <a:t>#netcoreconf</a:t>
            </a:r>
            <a:endParaRPr lang="es-ES" sz="1800" b="0" strike="noStrike" spc="-1">
              <a:latin typeface="Arial"/>
            </a:endParaRPr>
          </a:p>
        </p:txBody>
      </p:sp>
      <p:pic>
        <p:nvPicPr>
          <p:cNvPr id="183" name="Imagen 11"/>
          <p:cNvPicPr/>
          <p:nvPr/>
        </p:nvPicPr>
        <p:blipFill>
          <a:blip r:embed="rId14"/>
          <a:stretch/>
        </p:blipFill>
        <p:spPr>
          <a:xfrm>
            <a:off x="11125080" y="5365440"/>
            <a:ext cx="924120" cy="1039680"/>
          </a:xfrm>
          <a:prstGeom prst="rect">
            <a:avLst/>
          </a:prstGeom>
          <a:ln>
            <a:noFill/>
          </a:ln>
        </p:spPr>
      </p:pic>
      <p:sp>
        <p:nvSpPr>
          <p:cNvPr id="184" name="PlaceHolder 8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s-ES" sz="2800" b="0" strike="noStrike" spc="-1">
                <a:solidFill>
                  <a:srgbClr val="000000"/>
                </a:solidFill>
                <a:latin typeface="Calibri"/>
              </a:rPr>
              <a:t>Pulse para editar el formato de esquema del texto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s-ES" sz="2000" b="0" strike="noStrike" spc="-1">
                <a:solidFill>
                  <a:srgbClr val="000000"/>
                </a:solidFill>
                <a:latin typeface="Calibri"/>
              </a:rPr>
              <a:t>Segundo nivel del esquema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s-ES" sz="1800" b="0" strike="noStrike" spc="-1">
                <a:solidFill>
                  <a:srgbClr val="000000"/>
                </a:solidFill>
                <a:latin typeface="Calibri"/>
              </a:rPr>
              <a:t>Tercer nivel del esquema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s-ES" sz="1800" b="0" strike="noStrike" spc="-1">
                <a:solidFill>
                  <a:srgbClr val="000000"/>
                </a:solidFill>
                <a:latin typeface="Calibri"/>
              </a:rPr>
              <a:t>Cuarto nivel del esquema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s-ES" sz="2000" b="0" strike="noStrike" spc="-1">
                <a:solidFill>
                  <a:srgbClr val="000000"/>
                </a:solidFill>
                <a:latin typeface="Calibri"/>
              </a:rPr>
              <a:t>Quinto nivel del esquema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s-ES" sz="2000" b="0" strike="noStrike" spc="-1">
                <a:solidFill>
                  <a:srgbClr val="000000"/>
                </a:solidFill>
                <a:latin typeface="Calibri"/>
              </a:rPr>
              <a:t>Sexto nivel del esquema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s-ES" sz="2000" b="0" strike="noStrike" spc="-1">
                <a:solidFill>
                  <a:srgbClr val="000000"/>
                </a:solidFill>
                <a:latin typeface="Calibri"/>
              </a:rPr>
              <a:t>Séptimo nivel del esquema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01" r:id="rId1"/>
    <p:sldLayoutId id="2147483702" r:id="rId2"/>
    <p:sldLayoutId id="2147483703" r:id="rId3"/>
    <p:sldLayoutId id="2147483704" r:id="rId4"/>
    <p:sldLayoutId id="2147483705" r:id="rId5"/>
    <p:sldLayoutId id="2147483706" r:id="rId6"/>
    <p:sldLayoutId id="2147483707" r:id="rId7"/>
    <p:sldLayoutId id="2147483708" r:id="rId8"/>
    <p:sldLayoutId id="2147483709" r:id="rId9"/>
    <p:sldLayoutId id="2147483710" r:id="rId10"/>
    <p:sldLayoutId id="2147483711" r:id="rId11"/>
    <p:sldLayoutId id="2147483712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9.xml"/><Relationship Id="rId5" Type="http://schemas.openxmlformats.org/officeDocument/2006/relationships/image" Target="../media/image10.png"/><Relationship Id="rId4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9.xml"/><Relationship Id="rId4" Type="http://schemas.openxmlformats.org/officeDocument/2006/relationships/hyperlink" Target="https://learnxinyminutes.com/docs/es-es/yaml-es/" TargetMode="Externa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9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9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9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0"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CustomShape 1"/>
          <p:cNvSpPr/>
          <p:nvPr/>
        </p:nvSpPr>
        <p:spPr>
          <a:xfrm>
            <a:off x="385920" y="226440"/>
            <a:ext cx="2021400" cy="6998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s-ES" sz="4000" b="0" strike="noStrike" spc="-1">
                <a:solidFill>
                  <a:srgbClr val="FFFFFF"/>
                </a:solidFill>
                <a:latin typeface="Arial"/>
              </a:rPr>
              <a:t>2020</a:t>
            </a:r>
            <a:endParaRPr lang="es-ES" sz="4000" b="0" strike="noStrike" spc="-1">
              <a:latin typeface="Arial"/>
            </a:endParaRPr>
          </a:p>
        </p:txBody>
      </p:sp>
      <p:sp>
        <p:nvSpPr>
          <p:cNvPr id="228" name="CustomShape 2"/>
          <p:cNvSpPr/>
          <p:nvPr/>
        </p:nvSpPr>
        <p:spPr>
          <a:xfrm>
            <a:off x="769320" y="1985760"/>
            <a:ext cx="5603760" cy="10958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r>
              <a:rPr lang="es-ES" sz="6600" b="1" strike="noStrike" spc="-1">
                <a:solidFill>
                  <a:srgbClr val="FFFFFF"/>
                </a:solidFill>
                <a:latin typeface="Arial"/>
              </a:rPr>
              <a:t>Netcoreconf</a:t>
            </a:r>
            <a:endParaRPr lang="es-ES" sz="6600" b="0" strike="noStrike" spc="-1">
              <a:latin typeface="Arial"/>
            </a:endParaRPr>
          </a:p>
        </p:txBody>
      </p:sp>
      <p:pic>
        <p:nvPicPr>
          <p:cNvPr id="229" name="Imagen 8"/>
          <p:cNvPicPr/>
          <p:nvPr/>
        </p:nvPicPr>
        <p:blipFill>
          <a:blip r:embed="rId4"/>
          <a:stretch/>
        </p:blipFill>
        <p:spPr>
          <a:xfrm>
            <a:off x="769320" y="5109120"/>
            <a:ext cx="1341720" cy="1522080"/>
          </a:xfrm>
          <a:prstGeom prst="rect">
            <a:avLst/>
          </a:prstGeom>
          <a:ln>
            <a:noFill/>
          </a:ln>
        </p:spPr>
      </p:pic>
      <p:sp>
        <p:nvSpPr>
          <p:cNvPr id="230" name="CustomShape 3"/>
          <p:cNvSpPr/>
          <p:nvPr/>
        </p:nvSpPr>
        <p:spPr>
          <a:xfrm rot="21187200">
            <a:off x="889920" y="6089760"/>
            <a:ext cx="1074240" cy="3031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r>
              <a:rPr lang="es-ES" sz="1400" b="1" strike="noStrike" spc="-1">
                <a:solidFill>
                  <a:srgbClr val="FFFFFF"/>
                </a:solidFill>
                <a:latin typeface="Arial"/>
              </a:rPr>
              <a:t>18/01/2020</a:t>
            </a:r>
            <a:endParaRPr lang="es-ES" sz="1400" b="0" strike="noStrike" spc="-1">
              <a:latin typeface="Arial"/>
            </a:endParaRPr>
          </a:p>
        </p:txBody>
      </p:sp>
      <p:sp>
        <p:nvSpPr>
          <p:cNvPr id="231" name="CustomShape 4"/>
          <p:cNvSpPr/>
          <p:nvPr/>
        </p:nvSpPr>
        <p:spPr>
          <a:xfrm>
            <a:off x="820800" y="3093840"/>
            <a:ext cx="4974480" cy="4561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r>
              <a:rPr lang="es-ES" sz="2400" b="0" strike="noStrike" spc="-1">
                <a:solidFill>
                  <a:srgbClr val="FFFFFF"/>
                </a:solidFill>
                <a:latin typeface="Arial"/>
              </a:rPr>
              <a:t>#netcoreconf</a:t>
            </a:r>
            <a:endParaRPr lang="es-ES" sz="2400" b="0" strike="noStrike" spc="-1">
              <a:latin typeface="Arial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2" name="Picture 4"/>
          <p:cNvPicPr/>
          <p:nvPr/>
        </p:nvPicPr>
        <p:blipFill>
          <a:blip r:embed="rId3"/>
          <a:stretch/>
        </p:blipFill>
        <p:spPr>
          <a:xfrm>
            <a:off x="9174240" y="2070000"/>
            <a:ext cx="2886840" cy="2954520"/>
          </a:xfrm>
          <a:prstGeom prst="rect">
            <a:avLst/>
          </a:prstGeom>
          <a:ln>
            <a:noFill/>
          </a:ln>
        </p:spPr>
      </p:pic>
      <p:sp>
        <p:nvSpPr>
          <p:cNvPr id="253" name="TextShape 1"/>
          <p:cNvSpPr txBox="1"/>
          <p:nvPr/>
        </p:nvSpPr>
        <p:spPr>
          <a:xfrm>
            <a:off x="838080" y="126720"/>
            <a:ext cx="10515240" cy="117108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s-ES" sz="3600" b="0" strike="noStrike" spc="-1">
                <a:solidFill>
                  <a:srgbClr val="561B64"/>
                </a:solidFill>
                <a:latin typeface="Calibri Light"/>
              </a:rPr>
              <a:t>Pipeline classic </a:t>
            </a:r>
            <a:r>
              <a:rPr lang="es-ES" sz="3600" b="0" strike="noStrike" spc="-1">
                <a:solidFill>
                  <a:srgbClr val="561B64"/>
                </a:solidFill>
                <a:latin typeface="Wingdings"/>
              </a:rPr>
              <a:t></a:t>
            </a:r>
            <a:r>
              <a:rPr lang="es-ES" sz="3600" b="0" strike="noStrike" spc="-1">
                <a:solidFill>
                  <a:srgbClr val="561B64"/>
                </a:solidFill>
                <a:latin typeface="Calibri Light"/>
              </a:rPr>
              <a:t> YAML pipeline</a:t>
            </a:r>
            <a:endParaRPr lang="es-ES" sz="3600" b="0" strike="noStrike" spc="-1">
              <a:solidFill>
                <a:srgbClr val="000000"/>
              </a:solidFill>
              <a:latin typeface="Calibri"/>
            </a:endParaRPr>
          </a:p>
        </p:txBody>
      </p:sp>
      <p:pic>
        <p:nvPicPr>
          <p:cNvPr id="254" name="Picture 2"/>
          <p:cNvPicPr/>
          <p:nvPr/>
        </p:nvPicPr>
        <p:blipFill>
          <a:blip r:embed="rId4"/>
          <a:stretch/>
        </p:blipFill>
        <p:spPr>
          <a:xfrm>
            <a:off x="5016600" y="1740960"/>
            <a:ext cx="3541680" cy="3633120"/>
          </a:xfrm>
          <a:prstGeom prst="rect">
            <a:avLst/>
          </a:prstGeom>
          <a:ln>
            <a:noFill/>
          </a:ln>
        </p:spPr>
      </p:pic>
      <p:pic>
        <p:nvPicPr>
          <p:cNvPr id="255" name="Picture 2"/>
          <p:cNvPicPr/>
          <p:nvPr/>
        </p:nvPicPr>
        <p:blipFill>
          <a:blip r:embed="rId5"/>
          <a:stretch/>
        </p:blipFill>
        <p:spPr>
          <a:xfrm>
            <a:off x="8327520" y="2926440"/>
            <a:ext cx="881640" cy="881640"/>
          </a:xfrm>
          <a:prstGeom prst="rect">
            <a:avLst/>
          </a:prstGeom>
          <a:ln>
            <a:noFill/>
          </a:ln>
        </p:spPr>
      </p:pic>
      <p:pic>
        <p:nvPicPr>
          <p:cNvPr id="256" name="Picture 2"/>
          <p:cNvPicPr/>
          <p:nvPr/>
        </p:nvPicPr>
        <p:blipFill>
          <a:blip r:embed="rId4"/>
          <a:stretch/>
        </p:blipFill>
        <p:spPr>
          <a:xfrm>
            <a:off x="0" y="1730880"/>
            <a:ext cx="3625200" cy="3718800"/>
          </a:xfrm>
          <a:prstGeom prst="rect">
            <a:avLst/>
          </a:prstGeom>
          <a:ln>
            <a:noFill/>
          </a:ln>
        </p:spPr>
      </p:pic>
      <p:sp>
        <p:nvSpPr>
          <p:cNvPr id="257" name="CustomShape 2"/>
          <p:cNvSpPr/>
          <p:nvPr/>
        </p:nvSpPr>
        <p:spPr>
          <a:xfrm>
            <a:off x="3547080" y="3057120"/>
            <a:ext cx="1417320" cy="620280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0091D3"/>
          </a:solidFill>
          <a:ln>
            <a:solidFill>
              <a:srgbClr val="0091D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TextShape 1"/>
          <p:cNvSpPr txBox="1"/>
          <p:nvPr/>
        </p:nvSpPr>
        <p:spPr>
          <a:xfrm>
            <a:off x="838080" y="126720"/>
            <a:ext cx="10515240" cy="117108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s-ES" sz="3600" b="0" strike="noStrike" spc="-1">
                <a:solidFill>
                  <a:srgbClr val="561B64"/>
                </a:solidFill>
                <a:latin typeface="Calibri Light"/>
              </a:rPr>
              <a:t>YAML</a:t>
            </a:r>
            <a:endParaRPr lang="es-ES" sz="3600" b="0" strike="noStrike" spc="-1">
              <a:solidFill>
                <a:srgbClr val="000000"/>
              </a:solidFill>
              <a:latin typeface="Calibri"/>
            </a:endParaRPr>
          </a:p>
        </p:txBody>
      </p:sp>
      <p:pic>
        <p:nvPicPr>
          <p:cNvPr id="259" name="Picture 4"/>
          <p:cNvPicPr/>
          <p:nvPr/>
        </p:nvPicPr>
        <p:blipFill>
          <a:blip r:embed="rId3"/>
          <a:stretch/>
        </p:blipFill>
        <p:spPr>
          <a:xfrm>
            <a:off x="3871080" y="1415520"/>
            <a:ext cx="4449240" cy="4026600"/>
          </a:xfrm>
          <a:prstGeom prst="rect">
            <a:avLst/>
          </a:prstGeom>
          <a:ln>
            <a:noFill/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7304664E-E2E4-4589-825D-ED4978578483}"/>
              </a:ext>
            </a:extLst>
          </p:cNvPr>
          <p:cNvSpPr txBox="1"/>
          <p:nvPr/>
        </p:nvSpPr>
        <p:spPr>
          <a:xfrm>
            <a:off x="3483446" y="5763126"/>
            <a:ext cx="52245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hlinkClick r:id="rId4"/>
              </a:rPr>
              <a:t>https://learnxinyminutes.com/docs/es-es/yaml-es/</a:t>
            </a:r>
            <a:endParaRPr lang="en-US"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TextShape 1"/>
          <p:cNvSpPr txBox="1"/>
          <p:nvPr/>
        </p:nvSpPr>
        <p:spPr>
          <a:xfrm>
            <a:off x="838080" y="126720"/>
            <a:ext cx="10515240" cy="117108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s-ES" sz="3600" b="0" strike="noStrike" spc="-1">
                <a:solidFill>
                  <a:srgbClr val="561B64"/>
                </a:solidFill>
                <a:latin typeface="Calibri Light"/>
              </a:rPr>
              <a:t>YAML pipeline en Azure DevOps</a:t>
            </a:r>
            <a:endParaRPr lang="es-ES" sz="3600" b="0" strike="noStrike" spc="-1">
              <a:solidFill>
                <a:srgbClr val="000000"/>
              </a:solidFill>
              <a:latin typeface="Calibri"/>
            </a:endParaRPr>
          </a:p>
        </p:txBody>
      </p:sp>
      <p:pic>
        <p:nvPicPr>
          <p:cNvPr id="261" name="Picture 2"/>
          <p:cNvPicPr/>
          <p:nvPr/>
        </p:nvPicPr>
        <p:blipFill>
          <a:blip r:embed="rId3"/>
          <a:stretch/>
        </p:blipFill>
        <p:spPr>
          <a:xfrm>
            <a:off x="75960" y="1298520"/>
            <a:ext cx="4876560" cy="4876560"/>
          </a:xfrm>
          <a:prstGeom prst="rect">
            <a:avLst/>
          </a:prstGeom>
          <a:ln>
            <a:noFill/>
          </a:ln>
        </p:spPr>
      </p:pic>
      <p:pic>
        <p:nvPicPr>
          <p:cNvPr id="262" name="Picture 4"/>
          <p:cNvPicPr/>
          <p:nvPr/>
        </p:nvPicPr>
        <p:blipFill>
          <a:blip r:embed="rId4"/>
          <a:stretch/>
        </p:blipFill>
        <p:spPr>
          <a:xfrm>
            <a:off x="7239240" y="1723680"/>
            <a:ext cx="3934080" cy="4026600"/>
          </a:xfrm>
          <a:prstGeom prst="rect">
            <a:avLst/>
          </a:prstGeom>
          <a:ln>
            <a:noFill/>
          </a:ln>
        </p:spPr>
      </p:pic>
      <p:pic>
        <p:nvPicPr>
          <p:cNvPr id="263" name="Picture 2"/>
          <p:cNvPicPr/>
          <p:nvPr/>
        </p:nvPicPr>
        <p:blipFill>
          <a:blip r:embed="rId5"/>
          <a:stretch/>
        </p:blipFill>
        <p:spPr>
          <a:xfrm>
            <a:off x="5248440" y="2581200"/>
            <a:ext cx="1695240" cy="169524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TextShape 1"/>
          <p:cNvSpPr txBox="1"/>
          <p:nvPr/>
        </p:nvSpPr>
        <p:spPr>
          <a:xfrm>
            <a:off x="838080" y="126720"/>
            <a:ext cx="10515240" cy="117108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s-ES" sz="3600" b="0" strike="noStrike" spc="-1">
                <a:solidFill>
                  <a:srgbClr val="561B64"/>
                </a:solidFill>
                <a:latin typeface="Calibri Light"/>
              </a:rPr>
              <a:t>Flujo</a:t>
            </a:r>
            <a:endParaRPr lang="es-ES" sz="3600" b="0" strike="noStrike" spc="-1">
              <a:solidFill>
                <a:srgbClr val="000000"/>
              </a:solidFill>
              <a:latin typeface="Calibri"/>
            </a:endParaRPr>
          </a:p>
        </p:txBody>
      </p:sp>
      <p:pic>
        <p:nvPicPr>
          <p:cNvPr id="265" name="Picture 264"/>
          <p:cNvPicPr/>
          <p:nvPr/>
        </p:nvPicPr>
        <p:blipFill>
          <a:blip r:embed="rId3"/>
          <a:stretch/>
        </p:blipFill>
        <p:spPr>
          <a:xfrm>
            <a:off x="1872000" y="1512000"/>
            <a:ext cx="8314920" cy="423828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TextShape 1"/>
          <p:cNvSpPr txBox="1"/>
          <p:nvPr/>
        </p:nvSpPr>
        <p:spPr>
          <a:xfrm>
            <a:off x="838080" y="126720"/>
            <a:ext cx="10515240" cy="117108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s-ES" sz="3600" b="0" strike="noStrike" spc="-1">
                <a:solidFill>
                  <a:srgbClr val="561B64"/>
                </a:solidFill>
                <a:latin typeface="Calibri Light"/>
              </a:rPr>
              <a:t>Flujo de ejecución</a:t>
            </a:r>
            <a:endParaRPr lang="es-ES" sz="3600" b="0" strike="noStrike" spc="-1">
              <a:solidFill>
                <a:srgbClr val="000000"/>
              </a:solidFill>
              <a:latin typeface="Calibri"/>
            </a:endParaRPr>
          </a:p>
        </p:txBody>
      </p:sp>
      <p:pic>
        <p:nvPicPr>
          <p:cNvPr id="267" name="Picture 266"/>
          <p:cNvPicPr/>
          <p:nvPr/>
        </p:nvPicPr>
        <p:blipFill>
          <a:blip r:embed="rId3"/>
          <a:stretch/>
        </p:blipFill>
        <p:spPr>
          <a:xfrm>
            <a:off x="360000" y="1584000"/>
            <a:ext cx="11376000" cy="369900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8" name="Imagen 2"/>
          <p:cNvPicPr/>
          <p:nvPr/>
        </p:nvPicPr>
        <p:blipFill>
          <a:blip r:embed="rId2"/>
          <a:stretch/>
        </p:blipFill>
        <p:spPr>
          <a:xfrm>
            <a:off x="1576800" y="1291680"/>
            <a:ext cx="6807960" cy="5105880"/>
          </a:xfrm>
          <a:prstGeom prst="rect">
            <a:avLst/>
          </a:prstGeom>
          <a:ln>
            <a:noFill/>
          </a:ln>
        </p:spPr>
      </p:pic>
      <p:sp>
        <p:nvSpPr>
          <p:cNvPr id="269" name="CustomShape 1"/>
          <p:cNvSpPr/>
          <p:nvPr/>
        </p:nvSpPr>
        <p:spPr>
          <a:xfrm>
            <a:off x="8210880" y="1222200"/>
            <a:ext cx="3980880" cy="1856520"/>
          </a:xfrm>
          <a:prstGeom prst="wedgeEllipseCallout">
            <a:avLst>
              <a:gd name="adj1" fmla="val -56771"/>
              <a:gd name="adj2" fmla="val 94942"/>
            </a:avLst>
          </a:prstGeom>
          <a:solidFill>
            <a:srgbClr val="7030A0"/>
          </a:solidFill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s-ES" sz="1800" b="0" strike="noStrike" spc="-1">
                <a:solidFill>
                  <a:srgbClr val="FFFFFF"/>
                </a:solidFill>
                <a:latin typeface="Calibri"/>
              </a:rPr>
              <a:t>jramos@plainconcepts.com</a:t>
            </a:r>
            <a:endParaRPr lang="es-ES" sz="1800" b="0" strike="noStrike" spc="-1">
              <a:latin typeface="Arial"/>
            </a:endParaRPr>
          </a:p>
          <a:p>
            <a:pPr algn="ctr">
              <a:lnSpc>
                <a:spcPct val="100000"/>
              </a:lnSpc>
            </a:pPr>
            <a:endParaRPr lang="es-ES" sz="1800" b="0" strike="noStrike" spc="-1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lang="es-ES" sz="1800" b="0" strike="noStrike" spc="-1">
                <a:solidFill>
                  <a:srgbClr val="FFFFFF"/>
                </a:solidFill>
                <a:latin typeface="Calibri"/>
              </a:rPr>
              <a:t>@jrsrubio</a:t>
            </a:r>
            <a:endParaRPr lang="es-ES" sz="1800" b="0" strike="noStrike" spc="-1">
              <a:latin typeface="Arial"/>
            </a:endParaRPr>
          </a:p>
        </p:txBody>
      </p:sp>
      <p:sp>
        <p:nvSpPr>
          <p:cNvPr id="270" name="CustomShape 2"/>
          <p:cNvSpPr/>
          <p:nvPr/>
        </p:nvSpPr>
        <p:spPr>
          <a:xfrm>
            <a:off x="4503600" y="205200"/>
            <a:ext cx="3980880" cy="1725840"/>
          </a:xfrm>
          <a:prstGeom prst="wedgeEllipseCallout">
            <a:avLst>
              <a:gd name="adj1" fmla="val -36131"/>
              <a:gd name="adj2" fmla="val 132528"/>
            </a:avLst>
          </a:prstGeom>
          <a:solidFill>
            <a:srgbClr val="7030A0"/>
          </a:solidFill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s-ES" sz="1800" b="0" strike="noStrike" spc="-1">
                <a:solidFill>
                  <a:srgbClr val="FFFFFF"/>
                </a:solidFill>
                <a:latin typeface="Calibri"/>
              </a:rPr>
              <a:t>epique@plainconcepts.com</a:t>
            </a:r>
            <a:endParaRPr lang="es-ES" sz="1800" b="0" strike="noStrike" spc="-1">
              <a:latin typeface="Arial"/>
            </a:endParaRPr>
          </a:p>
          <a:p>
            <a:pPr algn="ctr">
              <a:lnSpc>
                <a:spcPct val="100000"/>
              </a:lnSpc>
            </a:pPr>
            <a:endParaRPr lang="es-ES" sz="1800" b="0" strike="noStrike" spc="-1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lang="es-ES" sz="1800" b="0" strike="noStrike" spc="-1">
                <a:solidFill>
                  <a:srgbClr val="FFFFFF"/>
                </a:solidFill>
                <a:latin typeface="Calibri"/>
              </a:rPr>
              <a:t>@erikPique</a:t>
            </a:r>
            <a:endParaRPr lang="es-ES" sz="1800" b="0" strike="noStrike" spc="-1">
              <a:latin typeface="Arial"/>
            </a:endParaRPr>
          </a:p>
        </p:txBody>
      </p:sp>
      <p:sp>
        <p:nvSpPr>
          <p:cNvPr id="271" name="CustomShape 3"/>
          <p:cNvSpPr/>
          <p:nvPr/>
        </p:nvSpPr>
        <p:spPr>
          <a:xfrm>
            <a:off x="0" y="102600"/>
            <a:ext cx="2938680" cy="1725840"/>
          </a:xfrm>
          <a:prstGeom prst="wedgeEllipseCallout">
            <a:avLst>
              <a:gd name="adj1" fmla="val 34588"/>
              <a:gd name="adj2" fmla="val 72354"/>
            </a:avLst>
          </a:prstGeom>
          <a:solidFill>
            <a:srgbClr val="7030A0"/>
          </a:solidFill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s-ES" sz="1800" b="0" strike="noStrike" spc="-1">
                <a:solidFill>
                  <a:srgbClr val="FFFFFF"/>
                </a:solidFill>
                <a:latin typeface="Calibri"/>
              </a:rPr>
              <a:t>YAML es tu amigo y lo sabes 👉</a:t>
            </a:r>
            <a:endParaRPr lang="es-ES" sz="1800" b="0" strike="noStrike" spc="-1">
              <a:latin typeface="Arial"/>
            </a:endParaRPr>
          </a:p>
        </p:txBody>
      </p:sp>
      <p:sp>
        <p:nvSpPr>
          <p:cNvPr id="272" name="CustomShape 4"/>
          <p:cNvSpPr/>
          <p:nvPr/>
        </p:nvSpPr>
        <p:spPr>
          <a:xfrm>
            <a:off x="8496000" y="3893040"/>
            <a:ext cx="3535560" cy="11876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s-ES" sz="1800" b="0" strike="noStrike" spc="-1">
                <a:solidFill>
                  <a:srgbClr val="000000"/>
                </a:solidFill>
                <a:latin typeface="Calibri"/>
              </a:rPr>
              <a:t>Where is the code?</a:t>
            </a:r>
            <a:endParaRPr lang="es-ES" sz="1800" b="0" strike="noStrike" spc="-1">
              <a:latin typeface="Arial"/>
            </a:endParaRPr>
          </a:p>
          <a:p>
            <a:pPr algn="ctr">
              <a:lnSpc>
                <a:spcPct val="100000"/>
              </a:lnSpc>
            </a:pPr>
            <a:endParaRPr lang="es-ES" sz="1800" b="0" strike="noStrike" spc="-1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lang="es-ES" sz="1800" b="0" strike="noStrike" spc="-1">
                <a:solidFill>
                  <a:srgbClr val="000000"/>
                </a:solidFill>
                <a:latin typeface="Calibri"/>
              </a:rPr>
              <a:t>https://github.com/netcore-bcn-20/</a:t>
            </a:r>
            <a:endParaRPr lang="es-E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es-ES" sz="1800" b="0" strike="noStrike" spc="-1"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TextShape 1"/>
          <p:cNvSpPr txBox="1"/>
          <p:nvPr/>
        </p:nvSpPr>
        <p:spPr>
          <a:xfrm>
            <a:off x="838080" y="126720"/>
            <a:ext cx="10515240" cy="117108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s-ES" sz="3600" b="0" strike="noStrike" spc="-1">
                <a:solidFill>
                  <a:srgbClr val="561B64"/>
                </a:solidFill>
                <a:latin typeface="Calibri Light"/>
              </a:rPr>
              <a:t>Sponsors</a:t>
            </a:r>
            <a:endParaRPr lang="es-ES" sz="36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3333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4" name="Imagen 2"/>
          <p:cNvPicPr/>
          <p:nvPr/>
        </p:nvPicPr>
        <p:blipFill>
          <a:blip r:embed="rId2"/>
          <a:stretch/>
        </p:blipFill>
        <p:spPr>
          <a:xfrm>
            <a:off x="634680" y="0"/>
            <a:ext cx="6045840" cy="6857640"/>
          </a:xfrm>
          <a:prstGeom prst="rect">
            <a:avLst/>
          </a:prstGeom>
          <a:ln>
            <a:noFill/>
          </a:ln>
        </p:spPr>
      </p:pic>
      <p:sp>
        <p:nvSpPr>
          <p:cNvPr id="275" name="CustomShape 1"/>
          <p:cNvSpPr/>
          <p:nvPr/>
        </p:nvSpPr>
        <p:spPr>
          <a:xfrm rot="21193800">
            <a:off x="1386000" y="4518720"/>
            <a:ext cx="4541040" cy="11876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s-ES" sz="7200" b="1" strike="noStrike" spc="-1">
                <a:solidFill>
                  <a:srgbClr val="FFFFFF"/>
                </a:solidFill>
                <a:latin typeface="Segoe UI"/>
              </a:rPr>
              <a:t>GRACIAS</a:t>
            </a:r>
            <a:endParaRPr lang="es-ES" sz="7200" b="0" strike="noStrike" spc="-1">
              <a:latin typeface="Arial"/>
            </a:endParaRPr>
          </a:p>
        </p:txBody>
      </p:sp>
      <p:sp>
        <p:nvSpPr>
          <p:cNvPr id="276" name="CustomShape 2"/>
          <p:cNvSpPr/>
          <p:nvPr/>
        </p:nvSpPr>
        <p:spPr>
          <a:xfrm>
            <a:off x="8160480" y="1422360"/>
            <a:ext cx="2741400" cy="28346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r>
              <a:rPr lang="es-ES" sz="2000" b="0" strike="noStrike" spc="-1">
                <a:solidFill>
                  <a:srgbClr val="FFFFFF"/>
                </a:solidFill>
                <a:latin typeface="Segoe UI"/>
              </a:rPr>
              <a:t>Más información:</a:t>
            </a:r>
            <a:endParaRPr lang="es-ES" sz="20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es-ES" sz="20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s-ES" sz="2000" b="0" strike="noStrike" spc="-1">
                <a:solidFill>
                  <a:srgbClr val="FFFFFF"/>
                </a:solidFill>
                <a:latin typeface="Segoe UI"/>
              </a:rPr>
              <a:t>info@netcoreconf.com</a:t>
            </a:r>
            <a:endParaRPr lang="es-ES" sz="20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s-ES" sz="2000" b="0" strike="noStrike" spc="-1">
                <a:solidFill>
                  <a:srgbClr val="FFFFFF"/>
                </a:solidFill>
                <a:latin typeface="Segoe UI"/>
              </a:rPr>
              <a:t>@Netcoreconf</a:t>
            </a:r>
            <a:endParaRPr lang="es-ES" sz="20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es-ES" sz="20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es-ES" sz="20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es-ES" sz="20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s-ES" sz="2000" b="0" strike="noStrike" spc="-1">
                <a:solidFill>
                  <a:srgbClr val="FFFFFF"/>
                </a:solidFill>
                <a:latin typeface="Segoe UI"/>
              </a:rPr>
              <a:t>Visítanos en:</a:t>
            </a:r>
            <a:endParaRPr lang="es-ES" sz="20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s-ES" sz="2000" b="0" strike="noStrike" spc="-1">
                <a:solidFill>
                  <a:srgbClr val="FFFFFF"/>
                </a:solidFill>
                <a:latin typeface="Segoe UI"/>
              </a:rPr>
              <a:t>netcoreconf.com</a:t>
            </a:r>
            <a:endParaRPr lang="es-ES" sz="2000" b="0" strike="noStrike" spc="-1">
              <a:latin typeface="Arial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CustomShape 1"/>
          <p:cNvSpPr/>
          <p:nvPr/>
        </p:nvSpPr>
        <p:spPr>
          <a:xfrm>
            <a:off x="3334320" y="679680"/>
            <a:ext cx="5523120" cy="5498280"/>
          </a:xfrm>
          <a:prstGeom prst="rect">
            <a:avLst/>
          </a:prstGeom>
          <a:noFill/>
          <a:ln w="12708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4" name="Imagen 3"/>
          <p:cNvPicPr/>
          <p:nvPr/>
        </p:nvPicPr>
        <p:blipFill>
          <a:blip r:embed="rId2"/>
          <a:stretch/>
        </p:blipFill>
        <p:spPr>
          <a:xfrm>
            <a:off x="0" y="2012760"/>
            <a:ext cx="12191760" cy="2832120"/>
          </a:xfrm>
          <a:prstGeom prst="rect">
            <a:avLst/>
          </a:prstGeom>
          <a:ln>
            <a:noFill/>
          </a:ln>
        </p:spPr>
      </p:pic>
      <p:sp>
        <p:nvSpPr>
          <p:cNvPr id="235" name="CustomShape 1"/>
          <p:cNvSpPr/>
          <p:nvPr/>
        </p:nvSpPr>
        <p:spPr>
          <a:xfrm>
            <a:off x="838080" y="423000"/>
            <a:ext cx="10515240" cy="6267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Autofit/>
          </a:bodyPr>
          <a:lstStyle/>
          <a:p>
            <a:pPr>
              <a:lnSpc>
                <a:spcPct val="90000"/>
              </a:lnSpc>
            </a:pPr>
            <a:r>
              <a:rPr lang="es-ES" sz="3600" b="0" strike="noStrike" spc="-1">
                <a:solidFill>
                  <a:srgbClr val="7030A0"/>
                </a:solidFill>
                <a:latin typeface="Calibri Light"/>
              </a:rPr>
              <a:t>Organizadores</a:t>
            </a:r>
            <a:endParaRPr lang="es-ES" sz="3600" b="0" strike="noStrike" spc="-1">
              <a:latin typeface="Arial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6" name="Imagen 2"/>
          <p:cNvPicPr/>
          <p:nvPr/>
        </p:nvPicPr>
        <p:blipFill>
          <a:blip r:embed="rId2"/>
          <a:stretch/>
        </p:blipFill>
        <p:spPr>
          <a:xfrm>
            <a:off x="754920" y="1050480"/>
            <a:ext cx="8049960" cy="5168160"/>
          </a:xfrm>
          <a:prstGeom prst="rect">
            <a:avLst/>
          </a:prstGeom>
          <a:ln>
            <a:noFill/>
          </a:ln>
        </p:spPr>
      </p:pic>
      <p:sp>
        <p:nvSpPr>
          <p:cNvPr id="237" name="CustomShape 1"/>
          <p:cNvSpPr/>
          <p:nvPr/>
        </p:nvSpPr>
        <p:spPr>
          <a:xfrm>
            <a:off x="838080" y="423000"/>
            <a:ext cx="10515240" cy="6267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Autofit/>
          </a:bodyPr>
          <a:lstStyle/>
          <a:p>
            <a:pPr>
              <a:lnSpc>
                <a:spcPct val="90000"/>
              </a:lnSpc>
            </a:pPr>
            <a:r>
              <a:rPr lang="es-ES" sz="3600" b="0" strike="noStrike" spc="-1">
                <a:solidFill>
                  <a:srgbClr val="7030A0"/>
                </a:solidFill>
                <a:latin typeface="Calibri Light"/>
              </a:rPr>
              <a:t>Speakers</a:t>
            </a:r>
            <a:endParaRPr lang="es-ES" sz="3600" b="0" strike="noStrike" spc="-1">
              <a:latin typeface="Arial"/>
            </a:endParaRPr>
          </a:p>
        </p:txBody>
      </p:sp>
      <p:sp>
        <p:nvSpPr>
          <p:cNvPr id="238" name="CustomShape 2"/>
          <p:cNvSpPr/>
          <p:nvPr/>
        </p:nvSpPr>
        <p:spPr>
          <a:xfrm>
            <a:off x="9088114" y="2229398"/>
            <a:ext cx="3089220" cy="2399203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r>
              <a:rPr lang="es-ES" sz="15000" b="0" strike="noStrike" spc="-1" dirty="0">
                <a:solidFill>
                  <a:srgbClr val="7030A0"/>
                </a:solidFill>
                <a:latin typeface="Calibri"/>
              </a:rPr>
              <a:t>+33</a:t>
            </a:r>
            <a:endParaRPr lang="es-ES" sz="15000" b="0" strike="noStrike" spc="-1" dirty="0">
              <a:latin typeface="Arial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CustomShape 1"/>
          <p:cNvSpPr/>
          <p:nvPr/>
        </p:nvSpPr>
        <p:spPr>
          <a:xfrm>
            <a:off x="838080" y="423000"/>
            <a:ext cx="10515240" cy="6267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Autofit/>
          </a:bodyPr>
          <a:lstStyle/>
          <a:p>
            <a:pPr>
              <a:lnSpc>
                <a:spcPct val="90000"/>
              </a:lnSpc>
            </a:pPr>
            <a:r>
              <a:rPr lang="es-ES" sz="3600" b="0" strike="noStrike" spc="-1">
                <a:solidFill>
                  <a:srgbClr val="7030A0"/>
                </a:solidFill>
                <a:latin typeface="Calibri Light"/>
              </a:rPr>
              <a:t>Asistentes</a:t>
            </a:r>
            <a:endParaRPr lang="es-ES" sz="3600" b="0" strike="noStrike" spc="-1">
              <a:latin typeface="Arial"/>
            </a:endParaRPr>
          </a:p>
        </p:txBody>
      </p:sp>
      <p:sp>
        <p:nvSpPr>
          <p:cNvPr id="240" name="CustomShape 2"/>
          <p:cNvSpPr/>
          <p:nvPr/>
        </p:nvSpPr>
        <p:spPr>
          <a:xfrm>
            <a:off x="8116572" y="2229398"/>
            <a:ext cx="4063718" cy="2399203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r>
              <a:rPr lang="es-ES" sz="15000" b="0" strike="noStrike" spc="-1" dirty="0">
                <a:solidFill>
                  <a:srgbClr val="7030A0"/>
                </a:solidFill>
                <a:latin typeface="Calibri"/>
              </a:rPr>
              <a:t>+200</a:t>
            </a:r>
            <a:endParaRPr lang="es-ES" sz="15000" b="0" strike="noStrike" spc="-1" dirty="0">
              <a:latin typeface="Arial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TextShape 1"/>
          <p:cNvSpPr txBox="1"/>
          <p:nvPr/>
        </p:nvSpPr>
        <p:spPr>
          <a:xfrm>
            <a:off x="838080" y="126720"/>
            <a:ext cx="10515240" cy="117108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s-ES" sz="3600" b="0" strike="noStrike" spc="-1">
                <a:solidFill>
                  <a:srgbClr val="561B64"/>
                </a:solidFill>
                <a:latin typeface="Calibri Light"/>
              </a:rPr>
              <a:t>Sponsors</a:t>
            </a:r>
            <a:endParaRPr lang="es-ES" sz="36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0"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CustomShape 1"/>
          <p:cNvSpPr/>
          <p:nvPr/>
        </p:nvSpPr>
        <p:spPr>
          <a:xfrm>
            <a:off x="385920" y="226440"/>
            <a:ext cx="2021400" cy="6998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s-ES" sz="4000" b="0" strike="noStrike" spc="-1">
                <a:solidFill>
                  <a:srgbClr val="FFFFFF"/>
                </a:solidFill>
                <a:latin typeface="Arial"/>
              </a:rPr>
              <a:t>2020</a:t>
            </a:r>
            <a:endParaRPr lang="es-ES" sz="4000" b="0" strike="noStrike" spc="-1">
              <a:latin typeface="Arial"/>
            </a:endParaRPr>
          </a:p>
        </p:txBody>
      </p:sp>
      <p:sp>
        <p:nvSpPr>
          <p:cNvPr id="242" name="CustomShape 2"/>
          <p:cNvSpPr/>
          <p:nvPr/>
        </p:nvSpPr>
        <p:spPr>
          <a:xfrm>
            <a:off x="769320" y="1985760"/>
            <a:ext cx="5603760" cy="10958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r>
              <a:rPr lang="es-ES" sz="6600" b="1" strike="noStrike" spc="-1">
                <a:solidFill>
                  <a:srgbClr val="FFFFFF"/>
                </a:solidFill>
                <a:latin typeface="Arial"/>
              </a:rPr>
              <a:t>Netcoreconf</a:t>
            </a:r>
            <a:endParaRPr lang="es-ES" sz="6600" b="0" strike="noStrike" spc="-1">
              <a:latin typeface="Arial"/>
            </a:endParaRPr>
          </a:p>
        </p:txBody>
      </p:sp>
      <p:pic>
        <p:nvPicPr>
          <p:cNvPr id="243" name="Imagen 8"/>
          <p:cNvPicPr/>
          <p:nvPr/>
        </p:nvPicPr>
        <p:blipFill>
          <a:blip r:embed="rId4"/>
          <a:stretch/>
        </p:blipFill>
        <p:spPr>
          <a:xfrm>
            <a:off x="769320" y="5109120"/>
            <a:ext cx="1341720" cy="1522080"/>
          </a:xfrm>
          <a:prstGeom prst="rect">
            <a:avLst/>
          </a:prstGeom>
          <a:ln>
            <a:noFill/>
          </a:ln>
        </p:spPr>
      </p:pic>
      <p:sp>
        <p:nvSpPr>
          <p:cNvPr id="244" name="CustomShape 3"/>
          <p:cNvSpPr/>
          <p:nvPr/>
        </p:nvSpPr>
        <p:spPr>
          <a:xfrm rot="21187200">
            <a:off x="889920" y="6089760"/>
            <a:ext cx="1074240" cy="3031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r>
              <a:rPr lang="es-ES" sz="1400" b="1" strike="noStrike" spc="-1">
                <a:solidFill>
                  <a:srgbClr val="FFFFFF"/>
                </a:solidFill>
                <a:latin typeface="Arial"/>
              </a:rPr>
              <a:t>18/01/2020</a:t>
            </a:r>
            <a:endParaRPr lang="es-ES" sz="1400" b="0" strike="noStrike" spc="-1">
              <a:latin typeface="Arial"/>
            </a:endParaRPr>
          </a:p>
        </p:txBody>
      </p:sp>
      <p:sp>
        <p:nvSpPr>
          <p:cNvPr id="245" name="CustomShape 4"/>
          <p:cNvSpPr/>
          <p:nvPr/>
        </p:nvSpPr>
        <p:spPr>
          <a:xfrm>
            <a:off x="820800" y="3093840"/>
            <a:ext cx="4974480" cy="8218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r>
              <a:rPr lang="es-ES" sz="2400" b="0" strike="noStrike" spc="-1">
                <a:solidFill>
                  <a:srgbClr val="FFFFFF"/>
                </a:solidFill>
                <a:latin typeface="Arial"/>
              </a:rPr>
              <a:t>Pipeline classic vs YAML pipeline en Azure DevOps</a:t>
            </a:r>
            <a:endParaRPr lang="es-ES" sz="2400" b="0" strike="noStrike" spc="-1">
              <a:latin typeface="Arial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6" name="Imagen 6"/>
          <p:cNvPicPr/>
          <p:nvPr/>
        </p:nvPicPr>
        <p:blipFill>
          <a:blip r:embed="rId3"/>
          <a:stretch/>
        </p:blipFill>
        <p:spPr>
          <a:xfrm>
            <a:off x="1576800" y="1291680"/>
            <a:ext cx="6807960" cy="5105880"/>
          </a:xfrm>
          <a:prstGeom prst="rect">
            <a:avLst/>
          </a:prstGeom>
          <a:ln>
            <a:noFill/>
          </a:ln>
        </p:spPr>
      </p:pic>
      <p:sp>
        <p:nvSpPr>
          <p:cNvPr id="247" name="CustomShape 1"/>
          <p:cNvSpPr/>
          <p:nvPr/>
        </p:nvSpPr>
        <p:spPr>
          <a:xfrm>
            <a:off x="8742600" y="858240"/>
            <a:ext cx="3262320" cy="2220480"/>
          </a:xfrm>
          <a:prstGeom prst="wedgeEllipseCallout">
            <a:avLst>
              <a:gd name="adj1" fmla="val -73816"/>
              <a:gd name="adj2" fmla="val 84769"/>
            </a:avLst>
          </a:prstGeom>
          <a:solidFill>
            <a:srgbClr val="7030A0"/>
          </a:solidFill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s-ES" sz="1800" b="0" strike="noStrike" spc="-1">
                <a:solidFill>
                  <a:srgbClr val="FFFFFF"/>
                </a:solidFill>
                <a:latin typeface="Calibri"/>
              </a:rPr>
              <a:t>Jose Ramos</a:t>
            </a:r>
            <a:endParaRPr lang="es-ES" sz="1800" b="0" strike="noStrike" spc="-1">
              <a:latin typeface="Arial"/>
            </a:endParaRPr>
          </a:p>
          <a:p>
            <a:pPr algn="ctr">
              <a:lnSpc>
                <a:spcPct val="100000"/>
              </a:lnSpc>
            </a:pPr>
            <a:endParaRPr lang="es-ES" sz="1800" b="0" strike="noStrike" spc="-1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lang="es-ES" sz="1800" b="0" strike="noStrike" spc="-1">
                <a:solidFill>
                  <a:srgbClr val="FFFFFF"/>
                </a:solidFill>
                <a:latin typeface="Calibri"/>
              </a:rPr>
              <a:t>Software Developer Engineer</a:t>
            </a:r>
            <a:endParaRPr lang="es-ES" sz="1800" b="0" strike="noStrike" spc="-1">
              <a:latin typeface="Arial"/>
            </a:endParaRPr>
          </a:p>
          <a:p>
            <a:pPr algn="ctr">
              <a:lnSpc>
                <a:spcPct val="100000"/>
              </a:lnSpc>
            </a:pPr>
            <a:endParaRPr lang="es-ES" sz="1800" b="0" strike="noStrike" spc="-1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lang="es-ES" sz="1800" b="0" strike="noStrike" spc="-1">
                <a:solidFill>
                  <a:srgbClr val="FFFFFF"/>
                </a:solidFill>
                <a:latin typeface="Calibri"/>
              </a:rPr>
              <a:t>Plain Concepts Barcelona</a:t>
            </a:r>
            <a:endParaRPr lang="es-ES" sz="1800" b="0" strike="noStrike" spc="-1">
              <a:latin typeface="Arial"/>
            </a:endParaRPr>
          </a:p>
        </p:txBody>
      </p:sp>
      <p:sp>
        <p:nvSpPr>
          <p:cNvPr id="248" name="CustomShape 2"/>
          <p:cNvSpPr/>
          <p:nvPr/>
        </p:nvSpPr>
        <p:spPr>
          <a:xfrm>
            <a:off x="4795920" y="205200"/>
            <a:ext cx="3470760" cy="2220480"/>
          </a:xfrm>
          <a:prstGeom prst="wedgeEllipseCallout">
            <a:avLst>
              <a:gd name="adj1" fmla="val -43906"/>
              <a:gd name="adj2" fmla="val 91951"/>
            </a:avLst>
          </a:prstGeom>
          <a:solidFill>
            <a:srgbClr val="7030A0"/>
          </a:solidFill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s-ES" sz="1800" b="0" strike="noStrike" spc="-1">
                <a:solidFill>
                  <a:srgbClr val="FFFFFF"/>
                </a:solidFill>
                <a:latin typeface="Calibri"/>
              </a:rPr>
              <a:t>Erik Pique</a:t>
            </a:r>
            <a:endParaRPr lang="es-ES" sz="1800" b="0" strike="noStrike" spc="-1">
              <a:latin typeface="Arial"/>
            </a:endParaRPr>
          </a:p>
          <a:p>
            <a:pPr algn="ctr">
              <a:lnSpc>
                <a:spcPct val="100000"/>
              </a:lnSpc>
            </a:pPr>
            <a:endParaRPr lang="es-ES" sz="1800" b="0" strike="noStrike" spc="-1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lang="es-ES" sz="1800" b="0" strike="noStrike" spc="-1">
                <a:solidFill>
                  <a:srgbClr val="FFFFFF"/>
                </a:solidFill>
                <a:latin typeface="Calibri"/>
              </a:rPr>
              <a:t>Software Developer Engineer</a:t>
            </a:r>
            <a:endParaRPr lang="es-ES" sz="1800" b="0" strike="noStrike" spc="-1">
              <a:latin typeface="Arial"/>
            </a:endParaRPr>
          </a:p>
          <a:p>
            <a:pPr algn="ctr">
              <a:lnSpc>
                <a:spcPct val="100000"/>
              </a:lnSpc>
            </a:pPr>
            <a:endParaRPr lang="es-ES" sz="1800" b="0" strike="noStrike" spc="-1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lang="es-ES" sz="1800" b="0" strike="noStrike" spc="-1">
                <a:solidFill>
                  <a:srgbClr val="FFFFFF"/>
                </a:solidFill>
                <a:latin typeface="Calibri"/>
              </a:rPr>
              <a:t>Plain Concepts Barcelona</a:t>
            </a:r>
            <a:endParaRPr lang="es-ES" sz="1800" b="0" strike="noStrike" spc="-1">
              <a:latin typeface="Arial"/>
            </a:endParaRPr>
          </a:p>
        </p:txBody>
      </p:sp>
      <p:sp>
        <p:nvSpPr>
          <p:cNvPr id="249" name="CustomShape 3"/>
          <p:cNvSpPr/>
          <p:nvPr/>
        </p:nvSpPr>
        <p:spPr>
          <a:xfrm>
            <a:off x="0" y="102600"/>
            <a:ext cx="3150720" cy="1725840"/>
          </a:xfrm>
          <a:prstGeom prst="wedgeEllipseCallout">
            <a:avLst>
              <a:gd name="adj1" fmla="val 26805"/>
              <a:gd name="adj2" fmla="val 72448"/>
            </a:avLst>
          </a:prstGeom>
          <a:solidFill>
            <a:srgbClr val="7030A0"/>
          </a:solidFill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s-ES" sz="1800" b="0" strike="noStrike" spc="-1">
                <a:solidFill>
                  <a:srgbClr val="FFFFFF"/>
                </a:solidFill>
                <a:latin typeface="Calibri"/>
              </a:rPr>
              <a:t>Yo no se que es esto de la &lt;NetCoreConf/&gt;</a:t>
            </a:r>
            <a:endParaRPr lang="es-ES" sz="1800" b="0" strike="noStrike" spc="-1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lang="es-ES" sz="1800" b="0" strike="noStrike" spc="-1">
                <a:solidFill>
                  <a:srgbClr val="FFFFFF"/>
                </a:solidFill>
                <a:latin typeface="Calibri"/>
              </a:rPr>
              <a:t>Pero también quería salir </a:t>
            </a:r>
            <a:endParaRPr lang="es-ES" sz="1800" b="0" strike="noStrike" spc="-1"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TextShape 1"/>
          <p:cNvSpPr txBox="1"/>
          <p:nvPr/>
        </p:nvSpPr>
        <p:spPr>
          <a:xfrm>
            <a:off x="838080" y="126720"/>
            <a:ext cx="10515240" cy="117108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s-ES" sz="3600" b="0" strike="noStrike" spc="-1">
                <a:solidFill>
                  <a:srgbClr val="561B64"/>
                </a:solidFill>
                <a:latin typeface="Calibri Light"/>
              </a:rPr>
              <a:t>Pipeline classic en Azure DevOps</a:t>
            </a:r>
            <a:endParaRPr lang="es-ES" sz="3600" b="0" strike="noStrike" spc="-1">
              <a:solidFill>
                <a:srgbClr val="000000"/>
              </a:solidFill>
              <a:latin typeface="Calibri"/>
            </a:endParaRPr>
          </a:p>
        </p:txBody>
      </p:sp>
      <p:pic>
        <p:nvPicPr>
          <p:cNvPr id="251" name="Picture 2"/>
          <p:cNvPicPr/>
          <p:nvPr/>
        </p:nvPicPr>
        <p:blipFill>
          <a:blip r:embed="rId3"/>
          <a:stretch/>
        </p:blipFill>
        <p:spPr>
          <a:xfrm>
            <a:off x="3657600" y="990720"/>
            <a:ext cx="4876560" cy="487656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6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391</TotalTime>
  <Words>281</Words>
  <Application>Microsoft Office PowerPoint</Application>
  <PresentationFormat>Widescreen</PresentationFormat>
  <Paragraphs>91</Paragraphs>
  <Slides>17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5</vt:i4>
      </vt:variant>
      <vt:variant>
        <vt:lpstr>Slide Titles</vt:lpstr>
      </vt:variant>
      <vt:variant>
        <vt:i4>17</vt:i4>
      </vt:variant>
    </vt:vector>
  </HeadingPairs>
  <TitlesOfParts>
    <vt:vector size="30" baseType="lpstr">
      <vt:lpstr>Arial</vt:lpstr>
      <vt:lpstr>Calibri</vt:lpstr>
      <vt:lpstr>Calibri Light</vt:lpstr>
      <vt:lpstr>Segoe UI</vt:lpstr>
      <vt:lpstr>StarSymbol</vt:lpstr>
      <vt:lpstr>Symbol</vt:lpstr>
      <vt:lpstr>Times New Roman</vt:lpstr>
      <vt:lpstr>Wingdings</vt:lpstr>
      <vt:lpstr>Office Theme</vt:lpstr>
      <vt:lpstr>Office Theme</vt:lpstr>
      <vt:lpstr>Office Theme</vt:lpstr>
      <vt:lpstr>Office Theme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subject/>
  <dc:creator>Manuel Sánchez</dc:creator>
  <dc:description/>
  <cp:lastModifiedBy>Erik Piqué Terrón</cp:lastModifiedBy>
  <cp:revision>30</cp:revision>
  <dcterms:created xsi:type="dcterms:W3CDTF">2018-11-16T16:29:33Z</dcterms:created>
  <dcterms:modified xsi:type="dcterms:W3CDTF">2020-01-17T18:41:44Z</dcterms:modified>
  <dc:language>es-ES</dc:languag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16.0000</vt:lpwstr>
  </property>
  <property fmtid="{D5CDD505-2E9C-101B-9397-08002B2CF9AE}" pid="3" name="HiddenSlides">
    <vt:i4>0</vt:i4>
  </property>
  <property fmtid="{D5CDD505-2E9C-101B-9397-08002B2CF9AE}" pid="4" name="HyperlinksChanged">
    <vt:bool>false</vt:bool>
  </property>
  <property fmtid="{D5CDD505-2E9C-101B-9397-08002B2CF9AE}" pid="5" name="LinksUpToDate">
    <vt:bool>false</vt:bool>
  </property>
  <property fmtid="{D5CDD505-2E9C-101B-9397-08002B2CF9AE}" pid="6" name="MMClips">
    <vt:i4>0</vt:i4>
  </property>
  <property fmtid="{D5CDD505-2E9C-101B-9397-08002B2CF9AE}" pid="7" name="Notes">
    <vt:i4>7</vt:i4>
  </property>
  <property fmtid="{D5CDD505-2E9C-101B-9397-08002B2CF9AE}" pid="8" name="PresentationFormat">
    <vt:lpwstr>Panorámica</vt:lpwstr>
  </property>
  <property fmtid="{D5CDD505-2E9C-101B-9397-08002B2CF9AE}" pid="9" name="ScaleCrop">
    <vt:bool>false</vt:bool>
  </property>
  <property fmtid="{D5CDD505-2E9C-101B-9397-08002B2CF9AE}" pid="10" name="ShareDoc">
    <vt:bool>false</vt:bool>
  </property>
  <property fmtid="{D5CDD505-2E9C-101B-9397-08002B2CF9AE}" pid="11" name="Slides">
    <vt:i4>15</vt:i4>
  </property>
</Properties>
</file>